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7"/>
  </p:notesMasterIdLst>
  <p:sldIdLst>
    <p:sldId id="276" r:id="rId2"/>
    <p:sldId id="258" r:id="rId3"/>
    <p:sldId id="256" r:id="rId4"/>
    <p:sldId id="264" r:id="rId5"/>
    <p:sldId id="259" r:id="rId6"/>
    <p:sldId id="269" r:id="rId7"/>
    <p:sldId id="275" r:id="rId8"/>
    <p:sldId id="278" r:id="rId9"/>
    <p:sldId id="270" r:id="rId10"/>
    <p:sldId id="271" r:id="rId11"/>
    <p:sldId id="272" r:id="rId12"/>
    <p:sldId id="260" r:id="rId13"/>
    <p:sldId id="277" r:id="rId14"/>
    <p:sldId id="274" r:id="rId15"/>
    <p:sldId id="27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5592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43"/>
  </p:normalViewPr>
  <p:slideViewPr>
    <p:cSldViewPr snapToGrid="0">
      <p:cViewPr varScale="1">
        <p:scale>
          <a:sx n="82" d="100"/>
          <a:sy n="82" d="100"/>
        </p:scale>
        <p:origin x="84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5" d="100"/>
          <a:sy n="85"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4C1411-DE3C-4419-8434-8CE4C39A54E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CF340E1-7038-429D-80CB-04BAADED4636}">
      <dgm:prSet/>
      <dgm:spPr/>
      <dgm:t>
        <a:bodyPr/>
        <a:lstStyle/>
        <a:p>
          <a:r>
            <a:rPr lang="fr-FR" dirty="0"/>
            <a:t>Notre établissement scolaire comprend :</a:t>
          </a:r>
          <a:endParaRPr lang="en-US" dirty="0"/>
        </a:p>
      </dgm:t>
    </dgm:pt>
    <dgm:pt modelId="{AD70DCBB-7B0E-450A-B7A8-9DBB00EEB5BB}" type="parTrans" cxnId="{6508A136-7D02-45AF-8B34-85CE4BE850C3}">
      <dgm:prSet/>
      <dgm:spPr/>
      <dgm:t>
        <a:bodyPr/>
        <a:lstStyle/>
        <a:p>
          <a:endParaRPr lang="en-US"/>
        </a:p>
      </dgm:t>
    </dgm:pt>
    <dgm:pt modelId="{911D4AF0-5C4A-4D38-A7F1-AA466D970F39}" type="sibTrans" cxnId="{6508A136-7D02-45AF-8B34-85CE4BE850C3}">
      <dgm:prSet/>
      <dgm:spPr/>
      <dgm:t>
        <a:bodyPr/>
        <a:lstStyle/>
        <a:p>
          <a:endParaRPr lang="en-US"/>
        </a:p>
      </dgm:t>
    </dgm:pt>
    <dgm:pt modelId="{A7C0B1B3-09E0-47D7-BC11-29C1C6E8C13C}">
      <dgm:prSet/>
      <dgm:spPr/>
      <dgm:t>
        <a:bodyPr/>
        <a:lstStyle/>
        <a:p>
          <a:r>
            <a:rPr lang="fr-FR" dirty="0"/>
            <a:t>une école maternelle</a:t>
          </a:r>
          <a:endParaRPr lang="en-US" dirty="0"/>
        </a:p>
      </dgm:t>
    </dgm:pt>
    <dgm:pt modelId="{854A26EB-D243-4E40-8F9A-B6A7D7EC594B}" type="parTrans" cxnId="{54665FF3-2DAC-4FBF-A8D2-EF44D639695E}">
      <dgm:prSet/>
      <dgm:spPr/>
      <dgm:t>
        <a:bodyPr/>
        <a:lstStyle/>
        <a:p>
          <a:endParaRPr lang="en-US"/>
        </a:p>
      </dgm:t>
    </dgm:pt>
    <dgm:pt modelId="{C4543A2C-89B3-47FD-BBF0-3E97A7FA8939}" type="sibTrans" cxnId="{54665FF3-2DAC-4FBF-A8D2-EF44D639695E}">
      <dgm:prSet/>
      <dgm:spPr/>
      <dgm:t>
        <a:bodyPr/>
        <a:lstStyle/>
        <a:p>
          <a:endParaRPr lang="en-US"/>
        </a:p>
      </dgm:t>
    </dgm:pt>
    <dgm:pt modelId="{7BCCBC03-A9F3-449B-8622-5324EB92864E}">
      <dgm:prSet/>
      <dgm:spPr/>
      <dgm:t>
        <a:bodyPr/>
        <a:lstStyle/>
        <a:p>
          <a:r>
            <a:rPr lang="fr-FR"/>
            <a:t>Trois écoles élémentaires</a:t>
          </a:r>
          <a:endParaRPr lang="en-US"/>
        </a:p>
      </dgm:t>
    </dgm:pt>
    <dgm:pt modelId="{D33FA843-10D7-43D0-BD3F-C7ACBF059848}" type="parTrans" cxnId="{E6910843-E4E9-496F-9E7A-3E805D91161C}">
      <dgm:prSet/>
      <dgm:spPr/>
      <dgm:t>
        <a:bodyPr/>
        <a:lstStyle/>
        <a:p>
          <a:endParaRPr lang="en-US"/>
        </a:p>
      </dgm:t>
    </dgm:pt>
    <dgm:pt modelId="{19A68FC7-307C-44DD-AA3E-3114C8D72220}" type="sibTrans" cxnId="{E6910843-E4E9-496F-9E7A-3E805D91161C}">
      <dgm:prSet/>
      <dgm:spPr/>
      <dgm:t>
        <a:bodyPr/>
        <a:lstStyle/>
        <a:p>
          <a:endParaRPr lang="en-US"/>
        </a:p>
      </dgm:t>
    </dgm:pt>
    <dgm:pt modelId="{5B2B1B0D-3C0B-476D-AF20-706A78FB6861}">
      <dgm:prSet/>
      <dgm:spPr/>
      <dgm:t>
        <a:bodyPr/>
        <a:lstStyle/>
        <a:p>
          <a:r>
            <a:rPr lang="fr-FR" dirty="0"/>
            <a:t>Un collège</a:t>
          </a:r>
          <a:endParaRPr lang="en-US" dirty="0"/>
        </a:p>
      </dgm:t>
    </dgm:pt>
    <dgm:pt modelId="{3F4CCD0A-CF8C-4241-A415-7434FFD04C1C}" type="parTrans" cxnId="{7F6626FD-71F7-461C-8475-4930FA189B47}">
      <dgm:prSet/>
      <dgm:spPr/>
      <dgm:t>
        <a:bodyPr/>
        <a:lstStyle/>
        <a:p>
          <a:endParaRPr lang="en-US"/>
        </a:p>
      </dgm:t>
    </dgm:pt>
    <dgm:pt modelId="{76420BDF-E6E3-4517-A4A6-53C4CC4A5D2F}" type="sibTrans" cxnId="{7F6626FD-71F7-461C-8475-4930FA189B47}">
      <dgm:prSet/>
      <dgm:spPr/>
      <dgm:t>
        <a:bodyPr/>
        <a:lstStyle/>
        <a:p>
          <a:endParaRPr lang="en-US"/>
        </a:p>
      </dgm:t>
    </dgm:pt>
    <dgm:pt modelId="{DBD0B998-190C-47BE-91FD-632DF06331EE}">
      <dgm:prSet/>
      <dgm:spPr/>
      <dgm:t>
        <a:bodyPr/>
        <a:lstStyle/>
        <a:p>
          <a:r>
            <a:rPr lang="fr-FR" dirty="0"/>
            <a:t>Un lycée technique et économique    -section tourisme-</a:t>
          </a:r>
          <a:endParaRPr lang="en-US" dirty="0"/>
        </a:p>
      </dgm:t>
    </dgm:pt>
    <dgm:pt modelId="{B0360F67-AF55-4330-BE8F-6A02B0EA2AD0}" type="parTrans" cxnId="{AF0F7D67-9BD3-4C00-B435-C63D53E71447}">
      <dgm:prSet/>
      <dgm:spPr/>
      <dgm:t>
        <a:bodyPr/>
        <a:lstStyle/>
        <a:p>
          <a:endParaRPr lang="en-US"/>
        </a:p>
      </dgm:t>
    </dgm:pt>
    <dgm:pt modelId="{C9C700A1-2C0A-4F64-923D-A5D11AA29F0A}" type="sibTrans" cxnId="{AF0F7D67-9BD3-4C00-B435-C63D53E71447}">
      <dgm:prSet/>
      <dgm:spPr/>
      <dgm:t>
        <a:bodyPr/>
        <a:lstStyle/>
        <a:p>
          <a:endParaRPr lang="en-US"/>
        </a:p>
      </dgm:t>
    </dgm:pt>
    <dgm:pt modelId="{C5C35562-104A-C642-8D35-57CF8A8352F5}" type="pres">
      <dgm:prSet presAssocID="{244C1411-DE3C-4419-8434-8CE4C39A54E5}" presName="linear" presStyleCnt="0">
        <dgm:presLayoutVars>
          <dgm:animLvl val="lvl"/>
          <dgm:resizeHandles val="exact"/>
        </dgm:presLayoutVars>
      </dgm:prSet>
      <dgm:spPr/>
    </dgm:pt>
    <dgm:pt modelId="{E4BD253F-82B9-CA42-9C8F-BD6C5B063D46}" type="pres">
      <dgm:prSet presAssocID="{FCF340E1-7038-429D-80CB-04BAADED4636}" presName="parentText" presStyleLbl="node1" presStyleIdx="0" presStyleCnt="1">
        <dgm:presLayoutVars>
          <dgm:chMax val="0"/>
          <dgm:bulletEnabled val="1"/>
        </dgm:presLayoutVars>
      </dgm:prSet>
      <dgm:spPr/>
    </dgm:pt>
    <dgm:pt modelId="{D8E1DCAC-D0F4-0D4A-B4EB-E0B2B70B8A29}" type="pres">
      <dgm:prSet presAssocID="{FCF340E1-7038-429D-80CB-04BAADED4636}" presName="childText" presStyleLbl="revTx" presStyleIdx="0" presStyleCnt="1">
        <dgm:presLayoutVars>
          <dgm:bulletEnabled val="1"/>
        </dgm:presLayoutVars>
      </dgm:prSet>
      <dgm:spPr/>
    </dgm:pt>
  </dgm:ptLst>
  <dgm:cxnLst>
    <dgm:cxn modelId="{D3ED981F-6898-BD42-8E95-31588A1EA326}" type="presOf" srcId="{A7C0B1B3-09E0-47D7-BC11-29C1C6E8C13C}" destId="{D8E1DCAC-D0F4-0D4A-B4EB-E0B2B70B8A29}" srcOrd="0" destOrd="0" presId="urn:microsoft.com/office/officeart/2005/8/layout/vList2"/>
    <dgm:cxn modelId="{6508A136-7D02-45AF-8B34-85CE4BE850C3}" srcId="{244C1411-DE3C-4419-8434-8CE4C39A54E5}" destId="{FCF340E1-7038-429D-80CB-04BAADED4636}" srcOrd="0" destOrd="0" parTransId="{AD70DCBB-7B0E-450A-B7A8-9DBB00EEB5BB}" sibTransId="{911D4AF0-5C4A-4D38-A7F1-AA466D970F39}"/>
    <dgm:cxn modelId="{26EACB3E-EC5D-F940-BAC9-096FF2133D34}" type="presOf" srcId="{7BCCBC03-A9F3-449B-8622-5324EB92864E}" destId="{D8E1DCAC-D0F4-0D4A-B4EB-E0B2B70B8A29}" srcOrd="0" destOrd="1" presId="urn:microsoft.com/office/officeart/2005/8/layout/vList2"/>
    <dgm:cxn modelId="{E6910843-E4E9-496F-9E7A-3E805D91161C}" srcId="{FCF340E1-7038-429D-80CB-04BAADED4636}" destId="{7BCCBC03-A9F3-449B-8622-5324EB92864E}" srcOrd="1" destOrd="0" parTransId="{D33FA843-10D7-43D0-BD3F-C7ACBF059848}" sibTransId="{19A68FC7-307C-44DD-AA3E-3114C8D72220}"/>
    <dgm:cxn modelId="{8558C866-A620-A940-BC1D-AE401E9B85CE}" type="presOf" srcId="{DBD0B998-190C-47BE-91FD-632DF06331EE}" destId="{D8E1DCAC-D0F4-0D4A-B4EB-E0B2B70B8A29}" srcOrd="0" destOrd="3" presId="urn:microsoft.com/office/officeart/2005/8/layout/vList2"/>
    <dgm:cxn modelId="{AF0F7D67-9BD3-4C00-B435-C63D53E71447}" srcId="{FCF340E1-7038-429D-80CB-04BAADED4636}" destId="{DBD0B998-190C-47BE-91FD-632DF06331EE}" srcOrd="3" destOrd="0" parTransId="{B0360F67-AF55-4330-BE8F-6A02B0EA2AD0}" sibTransId="{C9C700A1-2C0A-4F64-923D-A5D11AA29F0A}"/>
    <dgm:cxn modelId="{86EF2456-5F67-1149-A791-ABA406AFA93E}" type="presOf" srcId="{244C1411-DE3C-4419-8434-8CE4C39A54E5}" destId="{C5C35562-104A-C642-8D35-57CF8A8352F5}" srcOrd="0" destOrd="0" presId="urn:microsoft.com/office/officeart/2005/8/layout/vList2"/>
    <dgm:cxn modelId="{5EDDAEA0-D69C-5448-8056-C4DBEFA19727}" type="presOf" srcId="{FCF340E1-7038-429D-80CB-04BAADED4636}" destId="{E4BD253F-82B9-CA42-9C8F-BD6C5B063D46}" srcOrd="0" destOrd="0" presId="urn:microsoft.com/office/officeart/2005/8/layout/vList2"/>
    <dgm:cxn modelId="{7A068EC1-EB62-8C4E-9775-C2A488E5219F}" type="presOf" srcId="{5B2B1B0D-3C0B-476D-AF20-706A78FB6861}" destId="{D8E1DCAC-D0F4-0D4A-B4EB-E0B2B70B8A29}" srcOrd="0" destOrd="2" presId="urn:microsoft.com/office/officeart/2005/8/layout/vList2"/>
    <dgm:cxn modelId="{54665FF3-2DAC-4FBF-A8D2-EF44D639695E}" srcId="{FCF340E1-7038-429D-80CB-04BAADED4636}" destId="{A7C0B1B3-09E0-47D7-BC11-29C1C6E8C13C}" srcOrd="0" destOrd="0" parTransId="{854A26EB-D243-4E40-8F9A-B6A7D7EC594B}" sibTransId="{C4543A2C-89B3-47FD-BBF0-3E97A7FA8939}"/>
    <dgm:cxn modelId="{7F6626FD-71F7-461C-8475-4930FA189B47}" srcId="{FCF340E1-7038-429D-80CB-04BAADED4636}" destId="{5B2B1B0D-3C0B-476D-AF20-706A78FB6861}" srcOrd="2" destOrd="0" parTransId="{3F4CCD0A-CF8C-4241-A415-7434FFD04C1C}" sibTransId="{76420BDF-E6E3-4517-A4A6-53C4CC4A5D2F}"/>
    <dgm:cxn modelId="{E9664AAA-CC66-F94A-AB4F-D14265D90B81}" type="presParOf" srcId="{C5C35562-104A-C642-8D35-57CF8A8352F5}" destId="{E4BD253F-82B9-CA42-9C8F-BD6C5B063D46}" srcOrd="0" destOrd="0" presId="urn:microsoft.com/office/officeart/2005/8/layout/vList2"/>
    <dgm:cxn modelId="{3C760885-D8BA-6649-B385-DB19F53A9148}" type="presParOf" srcId="{C5C35562-104A-C642-8D35-57CF8A8352F5}" destId="{D8E1DCAC-D0F4-0D4A-B4EB-E0B2B70B8A2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460B38-E5A1-42F1-885C-8F2DEDB79FA5}"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0A9E292B-EF7F-4C54-897C-C83259B1BCD0}">
      <dgm:prSet custT="1"/>
      <dgm:spPr>
        <a:solidFill>
          <a:schemeClr val="accent2"/>
        </a:solidFill>
      </dgm:spPr>
      <dgm:t>
        <a:bodyPr/>
        <a:lstStyle/>
        <a:p>
          <a:r>
            <a:rPr lang="fr-FR" sz="1600" dirty="0"/>
            <a:t>Notre institut technique pour le tourisme vise à former un  professionnel ayant des compétences générales dans le domaine des macro-phénomènes économiques nationaux et internationaux et des systèmes d'entreprise. </a:t>
          </a:r>
          <a:endParaRPr lang="en-US" sz="1600" dirty="0"/>
        </a:p>
      </dgm:t>
    </dgm:pt>
    <dgm:pt modelId="{12BD2D55-B504-4A45-9669-CC6AA4CFB5E5}" type="parTrans" cxnId="{1F37AC8E-FB95-42E6-B339-F1C9A6AB99CF}">
      <dgm:prSet/>
      <dgm:spPr/>
      <dgm:t>
        <a:bodyPr/>
        <a:lstStyle/>
        <a:p>
          <a:endParaRPr lang="en-US"/>
        </a:p>
      </dgm:t>
    </dgm:pt>
    <dgm:pt modelId="{9116748E-DC83-4473-951D-4A088404D028}" type="sibTrans" cxnId="{1F37AC8E-FB95-42E6-B339-F1C9A6AB99CF}">
      <dgm:prSet/>
      <dgm:spPr/>
      <dgm:t>
        <a:bodyPr/>
        <a:lstStyle/>
        <a:p>
          <a:endParaRPr lang="en-US"/>
        </a:p>
      </dgm:t>
    </dgm:pt>
    <dgm:pt modelId="{52E6448E-6376-42EA-9807-2C75BF5AEC30}">
      <dgm:prSet custT="1"/>
      <dgm:spPr/>
      <dgm:t>
        <a:bodyPr/>
        <a:lstStyle/>
        <a:p>
          <a:r>
            <a:rPr lang="fr-FR" sz="1600" dirty="0"/>
            <a:t>Il forme également un  spécialiste  dans le domaine de la communication, par l'étude des langues étrangères en référence aux réalités touristiques et aux relations sociales ainsi que dans la valorisation du territoire, par l'étude des ressources culturelles, naturelles et artistiques et des techniques de marketing territorial.</a:t>
          </a:r>
          <a:endParaRPr lang="en-US" sz="1600" dirty="0"/>
        </a:p>
      </dgm:t>
    </dgm:pt>
    <dgm:pt modelId="{EE5F4336-9E6F-4B3F-957B-5ABB6D993E51}" type="parTrans" cxnId="{8F67A77A-022B-4017-911B-2A0DDA49DAB9}">
      <dgm:prSet/>
      <dgm:spPr/>
      <dgm:t>
        <a:bodyPr/>
        <a:lstStyle/>
        <a:p>
          <a:endParaRPr lang="en-US"/>
        </a:p>
      </dgm:t>
    </dgm:pt>
    <dgm:pt modelId="{266C0D75-3520-4CDE-99BA-2135A2CB4542}" type="sibTrans" cxnId="{8F67A77A-022B-4017-911B-2A0DDA49DAB9}">
      <dgm:prSet/>
      <dgm:spPr/>
      <dgm:t>
        <a:bodyPr/>
        <a:lstStyle/>
        <a:p>
          <a:endParaRPr lang="en-US"/>
        </a:p>
      </dgm:t>
    </dgm:pt>
    <dgm:pt modelId="{94313605-7B84-D24C-9487-D69FFA06E0FC}" type="pres">
      <dgm:prSet presAssocID="{78460B38-E5A1-42F1-885C-8F2DEDB79FA5}" presName="diagram" presStyleCnt="0">
        <dgm:presLayoutVars>
          <dgm:dir/>
          <dgm:resizeHandles val="exact"/>
        </dgm:presLayoutVars>
      </dgm:prSet>
      <dgm:spPr/>
    </dgm:pt>
    <dgm:pt modelId="{A4774CEC-CC27-4C46-AA8E-599EBF98AE6E}" type="pres">
      <dgm:prSet presAssocID="{0A9E292B-EF7F-4C54-897C-C83259B1BCD0}" presName="arrow" presStyleLbl="node1" presStyleIdx="0" presStyleCnt="2" custScaleX="141512">
        <dgm:presLayoutVars>
          <dgm:bulletEnabled val="1"/>
        </dgm:presLayoutVars>
      </dgm:prSet>
      <dgm:spPr/>
    </dgm:pt>
    <dgm:pt modelId="{E43C5084-BBC2-1742-93F8-18B27018CA2E}" type="pres">
      <dgm:prSet presAssocID="{52E6448E-6376-42EA-9807-2C75BF5AEC30}" presName="arrow" presStyleLbl="node1" presStyleIdx="1" presStyleCnt="2" custScaleX="144242">
        <dgm:presLayoutVars>
          <dgm:bulletEnabled val="1"/>
        </dgm:presLayoutVars>
      </dgm:prSet>
      <dgm:spPr/>
    </dgm:pt>
  </dgm:ptLst>
  <dgm:cxnLst>
    <dgm:cxn modelId="{4B7FD04F-8691-7044-80B5-0E8DC15DA846}" type="presOf" srcId="{0A9E292B-EF7F-4C54-897C-C83259B1BCD0}" destId="{A4774CEC-CC27-4C46-AA8E-599EBF98AE6E}" srcOrd="0" destOrd="0" presId="urn:microsoft.com/office/officeart/2005/8/layout/arrow5"/>
    <dgm:cxn modelId="{8F67A77A-022B-4017-911B-2A0DDA49DAB9}" srcId="{78460B38-E5A1-42F1-885C-8F2DEDB79FA5}" destId="{52E6448E-6376-42EA-9807-2C75BF5AEC30}" srcOrd="1" destOrd="0" parTransId="{EE5F4336-9E6F-4B3F-957B-5ABB6D993E51}" sibTransId="{266C0D75-3520-4CDE-99BA-2135A2CB4542}"/>
    <dgm:cxn modelId="{A029698A-F48E-7E49-A116-B6B6BD759D9C}" type="presOf" srcId="{52E6448E-6376-42EA-9807-2C75BF5AEC30}" destId="{E43C5084-BBC2-1742-93F8-18B27018CA2E}" srcOrd="0" destOrd="0" presId="urn:microsoft.com/office/officeart/2005/8/layout/arrow5"/>
    <dgm:cxn modelId="{1F37AC8E-FB95-42E6-B339-F1C9A6AB99CF}" srcId="{78460B38-E5A1-42F1-885C-8F2DEDB79FA5}" destId="{0A9E292B-EF7F-4C54-897C-C83259B1BCD0}" srcOrd="0" destOrd="0" parTransId="{12BD2D55-B504-4A45-9669-CC6AA4CFB5E5}" sibTransId="{9116748E-DC83-4473-951D-4A088404D028}"/>
    <dgm:cxn modelId="{523E2BC1-DA5B-E140-8CAA-4CE905212A1E}" type="presOf" srcId="{78460B38-E5A1-42F1-885C-8F2DEDB79FA5}" destId="{94313605-7B84-D24C-9487-D69FFA06E0FC}" srcOrd="0" destOrd="0" presId="urn:microsoft.com/office/officeart/2005/8/layout/arrow5"/>
    <dgm:cxn modelId="{C380B89B-86C3-1543-9DC6-FDB718E55CAA}" type="presParOf" srcId="{94313605-7B84-D24C-9487-D69FFA06E0FC}" destId="{A4774CEC-CC27-4C46-AA8E-599EBF98AE6E}" srcOrd="0" destOrd="0" presId="urn:microsoft.com/office/officeart/2005/8/layout/arrow5"/>
    <dgm:cxn modelId="{5717E56C-5B34-C749-BC1B-780E4AFE787D}" type="presParOf" srcId="{94313605-7B84-D24C-9487-D69FFA06E0FC}" destId="{E43C5084-BBC2-1742-93F8-18B27018CA2E}"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E6413E-4A07-7F4A-BF1A-767DB73263D4}" type="doc">
      <dgm:prSet loTypeId="urn:microsoft.com/office/officeart/2005/8/layout/vList2" loCatId="list" qsTypeId="urn:microsoft.com/office/officeart/2005/8/quickstyle/3d3" qsCatId="3D" csTypeId="urn:microsoft.com/office/officeart/2005/8/colors/accent5_4" csCatId="accent5" phldr="1"/>
      <dgm:spPr/>
      <dgm:t>
        <a:bodyPr/>
        <a:lstStyle/>
        <a:p>
          <a:endParaRPr lang="it-IT"/>
        </a:p>
      </dgm:t>
    </dgm:pt>
    <dgm:pt modelId="{57E69035-6551-7A44-A4F8-579570FD007A}">
      <dgm:prSet/>
      <dgm:spPr/>
      <dgm:t>
        <a:bodyPr/>
        <a:lstStyle/>
        <a:p>
          <a:pPr algn="ctr"/>
          <a:r>
            <a:rPr lang="fr-FR" dirty="0"/>
            <a:t>Organigramme de l’école</a:t>
          </a:r>
          <a:endParaRPr lang="it-IT" dirty="0"/>
        </a:p>
      </dgm:t>
    </dgm:pt>
    <dgm:pt modelId="{97817108-59DC-BD4E-913D-2806D8582E1B}" type="parTrans" cxnId="{D33EF25B-8828-1640-A330-D2DDDFEC1421}">
      <dgm:prSet/>
      <dgm:spPr/>
      <dgm:t>
        <a:bodyPr/>
        <a:lstStyle/>
        <a:p>
          <a:endParaRPr lang="it-IT"/>
        </a:p>
      </dgm:t>
    </dgm:pt>
    <dgm:pt modelId="{9F26AD37-AE4B-4744-8994-50E7F94B6E53}" type="sibTrans" cxnId="{D33EF25B-8828-1640-A330-D2DDDFEC1421}">
      <dgm:prSet/>
      <dgm:spPr/>
      <dgm:t>
        <a:bodyPr/>
        <a:lstStyle/>
        <a:p>
          <a:endParaRPr lang="it-IT"/>
        </a:p>
      </dgm:t>
    </dgm:pt>
    <dgm:pt modelId="{692F92E4-6522-7845-9A08-20CE9084451B}" type="pres">
      <dgm:prSet presAssocID="{4BE6413E-4A07-7F4A-BF1A-767DB73263D4}" presName="linear" presStyleCnt="0">
        <dgm:presLayoutVars>
          <dgm:animLvl val="lvl"/>
          <dgm:resizeHandles val="exact"/>
        </dgm:presLayoutVars>
      </dgm:prSet>
      <dgm:spPr/>
    </dgm:pt>
    <dgm:pt modelId="{C251FD9F-459D-1C49-84E9-5CCB87486927}" type="pres">
      <dgm:prSet presAssocID="{57E69035-6551-7A44-A4F8-579570FD007A}" presName="parentText" presStyleLbl="node1" presStyleIdx="0" presStyleCnt="1" custLinFactNeighborX="-46658" custLinFactNeighborY="-15759">
        <dgm:presLayoutVars>
          <dgm:chMax val="0"/>
          <dgm:bulletEnabled val="1"/>
        </dgm:presLayoutVars>
      </dgm:prSet>
      <dgm:spPr/>
    </dgm:pt>
  </dgm:ptLst>
  <dgm:cxnLst>
    <dgm:cxn modelId="{D33EF25B-8828-1640-A330-D2DDDFEC1421}" srcId="{4BE6413E-4A07-7F4A-BF1A-767DB73263D4}" destId="{57E69035-6551-7A44-A4F8-579570FD007A}" srcOrd="0" destOrd="0" parTransId="{97817108-59DC-BD4E-913D-2806D8582E1B}" sibTransId="{9F26AD37-AE4B-4744-8994-50E7F94B6E53}"/>
    <dgm:cxn modelId="{2F29D469-E251-E34E-8D1C-2D88FFFE0992}" type="presOf" srcId="{4BE6413E-4A07-7F4A-BF1A-767DB73263D4}" destId="{692F92E4-6522-7845-9A08-20CE9084451B}" srcOrd="0" destOrd="0" presId="urn:microsoft.com/office/officeart/2005/8/layout/vList2"/>
    <dgm:cxn modelId="{DD238393-D2F9-6C4E-ACDA-26013C861003}" type="presOf" srcId="{57E69035-6551-7A44-A4F8-579570FD007A}" destId="{C251FD9F-459D-1C49-84E9-5CCB87486927}" srcOrd="0" destOrd="0" presId="urn:microsoft.com/office/officeart/2005/8/layout/vList2"/>
    <dgm:cxn modelId="{13B8B95F-685C-7C45-873E-4BFF009DC0C9}" type="presParOf" srcId="{692F92E4-6522-7845-9A08-20CE9084451B}" destId="{C251FD9F-459D-1C49-84E9-5CCB8748692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ED6E5C-71C2-4900-AB13-19D99964D97D}" type="doc">
      <dgm:prSet loTypeId="urn:microsoft.com/office/officeart/2005/8/layout/orgChart1" loCatId="hierarchy" qsTypeId="urn:microsoft.com/office/officeart/2005/8/quickstyle/3d3" qsCatId="3D" csTypeId="urn:microsoft.com/office/officeart/2005/8/colors/colorful1" csCatId="colorful" phldr="1"/>
      <dgm:spPr/>
      <dgm:t>
        <a:bodyPr/>
        <a:lstStyle/>
        <a:p>
          <a:endParaRPr lang="it-IT"/>
        </a:p>
      </dgm:t>
    </dgm:pt>
    <dgm:pt modelId="{EE766F1F-2309-4304-A992-235CD5059320}">
      <dgm:prSet phldrT="[Testo]" custT="1"/>
      <dgm:spPr/>
      <dgm:t>
        <a:bodyPr/>
        <a:lstStyle/>
        <a:p>
          <a:r>
            <a:rPr lang="it-IT" sz="2400"/>
            <a:t>Proviseure du Lycée</a:t>
          </a:r>
          <a:endParaRPr lang="it-IT" sz="2400" dirty="0"/>
        </a:p>
      </dgm:t>
    </dgm:pt>
    <dgm:pt modelId="{645EECC0-E9A6-4650-AE73-B3F4BF31F6AC}" type="parTrans" cxnId="{41FB5A44-724E-4CF5-A1A6-8F12874F488D}">
      <dgm:prSet/>
      <dgm:spPr/>
      <dgm:t>
        <a:bodyPr/>
        <a:lstStyle/>
        <a:p>
          <a:endParaRPr lang="it-IT"/>
        </a:p>
      </dgm:t>
    </dgm:pt>
    <dgm:pt modelId="{65495E93-8653-4C34-948C-12A3F1FCC9D7}" type="sibTrans" cxnId="{41FB5A44-724E-4CF5-A1A6-8F12874F488D}">
      <dgm:prSet/>
      <dgm:spPr/>
      <dgm:t>
        <a:bodyPr/>
        <a:lstStyle/>
        <a:p>
          <a:endParaRPr lang="it-IT"/>
        </a:p>
      </dgm:t>
    </dgm:pt>
    <dgm:pt modelId="{6049AD05-3970-43F3-A072-06DBACE8C65E}" type="asst">
      <dgm:prSet phldrT="[Testo]" custT="1"/>
      <dgm:spPr/>
      <dgm:t>
        <a:bodyPr/>
        <a:lstStyle/>
        <a:p>
          <a:r>
            <a:rPr lang="it-IT" sz="2000" dirty="0" err="1"/>
            <a:t>Personnel</a:t>
          </a:r>
          <a:r>
            <a:rPr lang="it-IT" sz="2000" dirty="0"/>
            <a:t> de  </a:t>
          </a:r>
          <a:r>
            <a:rPr lang="it-IT" sz="2000" dirty="0" err="1"/>
            <a:t>direction</a:t>
          </a:r>
          <a:endParaRPr lang="it-IT" sz="2000" dirty="0"/>
        </a:p>
      </dgm:t>
    </dgm:pt>
    <dgm:pt modelId="{0AFFBF18-391D-4274-B382-C52DCCF26CCF}" type="parTrans" cxnId="{14CBB38F-71B2-433B-9D99-70BC6172B7B1}">
      <dgm:prSet/>
      <dgm:spPr/>
      <dgm:t>
        <a:bodyPr/>
        <a:lstStyle/>
        <a:p>
          <a:endParaRPr lang="it-IT"/>
        </a:p>
      </dgm:t>
    </dgm:pt>
    <dgm:pt modelId="{7DE9B2B8-C7B5-4F6D-A5BE-E24C7EF63C30}" type="sibTrans" cxnId="{14CBB38F-71B2-433B-9D99-70BC6172B7B1}">
      <dgm:prSet/>
      <dgm:spPr/>
      <dgm:t>
        <a:bodyPr/>
        <a:lstStyle/>
        <a:p>
          <a:endParaRPr lang="it-IT"/>
        </a:p>
      </dgm:t>
    </dgm:pt>
    <dgm:pt modelId="{B702FBA5-47C5-469D-8D3C-39A48D078862}">
      <dgm:prSet phldrT="[Testo]" custT="1"/>
      <dgm:spPr/>
      <dgm:t>
        <a:bodyPr/>
        <a:lstStyle/>
        <a:p>
          <a:r>
            <a:rPr lang="it-IT" sz="2000" dirty="0" err="1"/>
            <a:t>Professeurs</a:t>
          </a:r>
          <a:endParaRPr lang="it-IT" sz="2000" dirty="0"/>
        </a:p>
      </dgm:t>
    </dgm:pt>
    <dgm:pt modelId="{1551A446-3745-4579-A0DB-408E1456CB34}" type="parTrans" cxnId="{887D93E2-9E02-4BAC-A50C-FA7CC3885AA0}">
      <dgm:prSet/>
      <dgm:spPr/>
      <dgm:t>
        <a:bodyPr/>
        <a:lstStyle/>
        <a:p>
          <a:endParaRPr lang="it-IT"/>
        </a:p>
      </dgm:t>
    </dgm:pt>
    <dgm:pt modelId="{7F4ABD7C-34E5-42FA-9DC4-560ADA96D577}" type="sibTrans" cxnId="{887D93E2-9E02-4BAC-A50C-FA7CC3885AA0}">
      <dgm:prSet/>
      <dgm:spPr/>
      <dgm:t>
        <a:bodyPr/>
        <a:lstStyle/>
        <a:p>
          <a:endParaRPr lang="it-IT"/>
        </a:p>
      </dgm:t>
    </dgm:pt>
    <dgm:pt modelId="{A8E2B044-F4E5-4BF9-899E-9194E3DE79A6}">
      <dgm:prSet phldrT="[Testo]" custT="1"/>
      <dgm:spPr/>
      <dgm:t>
        <a:bodyPr/>
        <a:lstStyle/>
        <a:p>
          <a:r>
            <a:rPr lang="it-IT" sz="2000" dirty="0" err="1"/>
            <a:t>Élèves</a:t>
          </a:r>
          <a:endParaRPr lang="it-IT" sz="2000" dirty="0"/>
        </a:p>
      </dgm:t>
    </dgm:pt>
    <dgm:pt modelId="{7F19DC1D-D0EF-4CED-B94E-AB6882F2D50E}" type="parTrans" cxnId="{4DEA85EE-C6BC-491A-8424-B7049393BE7D}">
      <dgm:prSet/>
      <dgm:spPr/>
      <dgm:t>
        <a:bodyPr/>
        <a:lstStyle/>
        <a:p>
          <a:endParaRPr lang="it-IT"/>
        </a:p>
      </dgm:t>
    </dgm:pt>
    <dgm:pt modelId="{1DE72F5C-4A64-4A91-96E2-54B723303F46}" type="sibTrans" cxnId="{4DEA85EE-C6BC-491A-8424-B7049393BE7D}">
      <dgm:prSet/>
      <dgm:spPr/>
      <dgm:t>
        <a:bodyPr/>
        <a:lstStyle/>
        <a:p>
          <a:endParaRPr lang="it-IT"/>
        </a:p>
      </dgm:t>
    </dgm:pt>
    <dgm:pt modelId="{E205C945-1A8F-46B8-87BD-BB422182A85A}">
      <dgm:prSet phldrT="[Testo]" custT="1"/>
      <dgm:spPr/>
      <dgm:t>
        <a:bodyPr/>
        <a:lstStyle/>
        <a:p>
          <a:r>
            <a:rPr lang="it-IT" sz="2000" dirty="0" err="1"/>
            <a:t>Familles</a:t>
          </a:r>
          <a:endParaRPr lang="it-IT" sz="2000" dirty="0"/>
        </a:p>
      </dgm:t>
    </dgm:pt>
    <dgm:pt modelId="{8FE420D1-97C3-4AE0-A5CE-8E2D5F9BFDA5}" type="parTrans" cxnId="{1BD187FF-35A9-4F52-AB1C-4EBCEC6E30F7}">
      <dgm:prSet/>
      <dgm:spPr/>
      <dgm:t>
        <a:bodyPr/>
        <a:lstStyle/>
        <a:p>
          <a:endParaRPr lang="it-IT"/>
        </a:p>
      </dgm:t>
    </dgm:pt>
    <dgm:pt modelId="{D4654D15-ECCB-4DD6-83CC-CF3499796CD8}" type="sibTrans" cxnId="{1BD187FF-35A9-4F52-AB1C-4EBCEC6E30F7}">
      <dgm:prSet/>
      <dgm:spPr/>
      <dgm:t>
        <a:bodyPr/>
        <a:lstStyle/>
        <a:p>
          <a:endParaRPr lang="it-IT"/>
        </a:p>
      </dgm:t>
    </dgm:pt>
    <dgm:pt modelId="{09BE85F4-3477-4945-9BC9-29D8AADA417F}" type="asst">
      <dgm:prSet custT="1"/>
      <dgm:spPr/>
      <dgm:t>
        <a:bodyPr/>
        <a:lstStyle/>
        <a:p>
          <a:r>
            <a:rPr lang="it-IT" sz="2000" dirty="0" err="1"/>
            <a:t>Responsable</a:t>
          </a:r>
          <a:r>
            <a:rPr lang="it-IT" sz="2000" dirty="0"/>
            <a:t> </a:t>
          </a:r>
          <a:r>
            <a:rPr lang="it-IT" sz="2000" dirty="0" err="1"/>
            <a:t>administratif</a:t>
          </a:r>
          <a:r>
            <a:rPr lang="it-IT" sz="2000" dirty="0"/>
            <a:t> DSGA</a:t>
          </a:r>
        </a:p>
      </dgm:t>
    </dgm:pt>
    <dgm:pt modelId="{D50D84D3-B26E-4139-8E22-A6A36FBE438E}" type="parTrans" cxnId="{9B9D3EC7-960D-46A8-B85C-9AE94ACE8C34}">
      <dgm:prSet/>
      <dgm:spPr/>
      <dgm:t>
        <a:bodyPr/>
        <a:lstStyle/>
        <a:p>
          <a:endParaRPr lang="it-IT"/>
        </a:p>
      </dgm:t>
    </dgm:pt>
    <dgm:pt modelId="{6DE7BE91-763B-4570-A91C-A8D374787930}" type="sibTrans" cxnId="{9B9D3EC7-960D-46A8-B85C-9AE94ACE8C34}">
      <dgm:prSet/>
      <dgm:spPr/>
      <dgm:t>
        <a:bodyPr/>
        <a:lstStyle/>
        <a:p>
          <a:endParaRPr lang="it-IT"/>
        </a:p>
      </dgm:t>
    </dgm:pt>
    <dgm:pt modelId="{2C55ABD1-3342-431B-9C9E-6BBED04FA153}" type="asst">
      <dgm:prSet custT="1"/>
      <dgm:spPr/>
      <dgm:t>
        <a:bodyPr/>
        <a:lstStyle/>
        <a:p>
          <a:r>
            <a:rPr lang="it-IT" sz="2000" dirty="0"/>
            <a:t>Équipe</a:t>
          </a:r>
          <a:r>
            <a:rPr lang="it-IT" sz="1200" dirty="0"/>
            <a:t> </a:t>
          </a:r>
          <a:r>
            <a:rPr lang="it-IT" sz="2000" dirty="0" err="1"/>
            <a:t>administrative</a:t>
          </a:r>
          <a:r>
            <a:rPr lang="it-IT" sz="1200" dirty="0"/>
            <a:t> </a:t>
          </a:r>
        </a:p>
      </dgm:t>
    </dgm:pt>
    <dgm:pt modelId="{AAA16E53-B73E-464E-A2A5-A2DA776D4A74}" type="parTrans" cxnId="{8974DD21-2920-449B-9A5D-33BB316B15C8}">
      <dgm:prSet/>
      <dgm:spPr/>
      <dgm:t>
        <a:bodyPr/>
        <a:lstStyle/>
        <a:p>
          <a:endParaRPr lang="it-IT"/>
        </a:p>
      </dgm:t>
    </dgm:pt>
    <dgm:pt modelId="{282A04BD-1C82-46D4-90F9-339A56656149}" type="sibTrans" cxnId="{8974DD21-2920-449B-9A5D-33BB316B15C8}">
      <dgm:prSet/>
      <dgm:spPr/>
      <dgm:t>
        <a:bodyPr/>
        <a:lstStyle/>
        <a:p>
          <a:endParaRPr lang="it-IT"/>
        </a:p>
      </dgm:t>
    </dgm:pt>
    <dgm:pt modelId="{A0B22532-B1D6-DA47-AC73-1A13C87B9644}">
      <dgm:prSet custT="1"/>
      <dgm:spPr/>
      <dgm:t>
        <a:bodyPr/>
        <a:lstStyle/>
        <a:p>
          <a:r>
            <a:rPr lang="it-IT" sz="2000" dirty="0" err="1"/>
            <a:t>Professeurs</a:t>
          </a:r>
          <a:r>
            <a:rPr lang="it-IT" sz="2000" dirty="0"/>
            <a:t> </a:t>
          </a:r>
          <a:r>
            <a:rPr lang="it-IT" sz="2000" dirty="0" err="1"/>
            <a:t>principaux</a:t>
          </a:r>
          <a:endParaRPr lang="it-IT" sz="2000" dirty="0"/>
        </a:p>
      </dgm:t>
    </dgm:pt>
    <dgm:pt modelId="{744B0F4A-097D-294D-8145-FC8418F49D6D}" type="parTrans" cxnId="{977AC312-914A-0245-A4F1-7231373CC6BF}">
      <dgm:prSet/>
      <dgm:spPr/>
      <dgm:t>
        <a:bodyPr/>
        <a:lstStyle/>
        <a:p>
          <a:endParaRPr lang="it-IT"/>
        </a:p>
      </dgm:t>
    </dgm:pt>
    <dgm:pt modelId="{8ADCB77B-4649-A645-91A0-1D8E98E0D82F}" type="sibTrans" cxnId="{977AC312-914A-0245-A4F1-7231373CC6BF}">
      <dgm:prSet/>
      <dgm:spPr/>
      <dgm:t>
        <a:bodyPr/>
        <a:lstStyle/>
        <a:p>
          <a:endParaRPr lang="it-IT"/>
        </a:p>
      </dgm:t>
    </dgm:pt>
    <dgm:pt modelId="{D11AE565-1428-7D47-9DA9-8DE99223FFF5}" type="pres">
      <dgm:prSet presAssocID="{4EED6E5C-71C2-4900-AB13-19D99964D97D}" presName="hierChild1" presStyleCnt="0">
        <dgm:presLayoutVars>
          <dgm:orgChart val="1"/>
          <dgm:chPref val="1"/>
          <dgm:dir/>
          <dgm:animOne val="branch"/>
          <dgm:animLvl val="lvl"/>
          <dgm:resizeHandles/>
        </dgm:presLayoutVars>
      </dgm:prSet>
      <dgm:spPr/>
    </dgm:pt>
    <dgm:pt modelId="{2BCD5E71-4039-A14F-8AA0-00B497FFF850}" type="pres">
      <dgm:prSet presAssocID="{EE766F1F-2309-4304-A992-235CD5059320}" presName="hierRoot1" presStyleCnt="0">
        <dgm:presLayoutVars>
          <dgm:hierBranch val="init"/>
        </dgm:presLayoutVars>
      </dgm:prSet>
      <dgm:spPr/>
    </dgm:pt>
    <dgm:pt modelId="{93AE8428-3A91-904B-8ED0-A35EE4CF36BA}" type="pres">
      <dgm:prSet presAssocID="{EE766F1F-2309-4304-A992-235CD5059320}" presName="rootComposite1" presStyleCnt="0"/>
      <dgm:spPr/>
    </dgm:pt>
    <dgm:pt modelId="{46102FC0-85C1-C146-AACA-2FD841A620CC}" type="pres">
      <dgm:prSet presAssocID="{EE766F1F-2309-4304-A992-235CD5059320}" presName="rootText1" presStyleLbl="node0" presStyleIdx="0" presStyleCnt="1" custScaleX="205166" custScaleY="256963">
        <dgm:presLayoutVars>
          <dgm:chPref val="3"/>
        </dgm:presLayoutVars>
      </dgm:prSet>
      <dgm:spPr/>
    </dgm:pt>
    <dgm:pt modelId="{46A97056-21CC-E549-92B3-C77683F8AB55}" type="pres">
      <dgm:prSet presAssocID="{EE766F1F-2309-4304-A992-235CD5059320}" presName="rootConnector1" presStyleLbl="node1" presStyleIdx="0" presStyleCnt="0"/>
      <dgm:spPr/>
    </dgm:pt>
    <dgm:pt modelId="{1621DACF-F492-3B43-B906-6B883ED98F87}" type="pres">
      <dgm:prSet presAssocID="{EE766F1F-2309-4304-A992-235CD5059320}" presName="hierChild2" presStyleCnt="0"/>
      <dgm:spPr/>
    </dgm:pt>
    <dgm:pt modelId="{46DADD19-0041-5945-8D79-9C409E0AACC7}" type="pres">
      <dgm:prSet presAssocID="{1551A446-3745-4579-A0DB-408E1456CB34}" presName="Name37" presStyleLbl="parChTrans1D2" presStyleIdx="0" presStyleCnt="5"/>
      <dgm:spPr/>
    </dgm:pt>
    <dgm:pt modelId="{C4881C04-D054-1341-A68C-24B751A5BADA}" type="pres">
      <dgm:prSet presAssocID="{B702FBA5-47C5-469D-8D3C-39A48D078862}" presName="hierRoot2" presStyleCnt="0">
        <dgm:presLayoutVars>
          <dgm:hierBranch val="init"/>
        </dgm:presLayoutVars>
      </dgm:prSet>
      <dgm:spPr/>
    </dgm:pt>
    <dgm:pt modelId="{FD9172E0-A0D4-3640-ADE8-F6D2B28C22E0}" type="pres">
      <dgm:prSet presAssocID="{B702FBA5-47C5-469D-8D3C-39A48D078862}" presName="rootComposite" presStyleCnt="0"/>
      <dgm:spPr/>
    </dgm:pt>
    <dgm:pt modelId="{C874996B-2B01-A847-A6ED-D6C22450FB04}" type="pres">
      <dgm:prSet presAssocID="{B702FBA5-47C5-469D-8D3C-39A48D078862}" presName="rootText" presStyleLbl="node2" presStyleIdx="0" presStyleCnt="3" custScaleX="195404" custScaleY="198163" custLinFactY="16918" custLinFactNeighborX="-67565" custLinFactNeighborY="100000">
        <dgm:presLayoutVars>
          <dgm:chPref val="3"/>
        </dgm:presLayoutVars>
      </dgm:prSet>
      <dgm:spPr/>
    </dgm:pt>
    <dgm:pt modelId="{C24E3977-99BF-5149-A013-5ACF18C540C8}" type="pres">
      <dgm:prSet presAssocID="{B702FBA5-47C5-469D-8D3C-39A48D078862}" presName="rootConnector" presStyleLbl="node2" presStyleIdx="0" presStyleCnt="3"/>
      <dgm:spPr/>
    </dgm:pt>
    <dgm:pt modelId="{501DA485-61CF-F747-949A-2D28A6CACF46}" type="pres">
      <dgm:prSet presAssocID="{B702FBA5-47C5-469D-8D3C-39A48D078862}" presName="hierChild4" presStyleCnt="0"/>
      <dgm:spPr/>
    </dgm:pt>
    <dgm:pt modelId="{61F2BF97-800A-A44C-9485-F9690EE723A7}" type="pres">
      <dgm:prSet presAssocID="{744B0F4A-097D-294D-8145-FC8418F49D6D}" presName="Name37" presStyleLbl="parChTrans1D3" presStyleIdx="0" presStyleCnt="2"/>
      <dgm:spPr/>
    </dgm:pt>
    <dgm:pt modelId="{9794D3B1-D8BE-344C-A650-A7E38290F2B8}" type="pres">
      <dgm:prSet presAssocID="{A0B22532-B1D6-DA47-AC73-1A13C87B9644}" presName="hierRoot2" presStyleCnt="0">
        <dgm:presLayoutVars>
          <dgm:hierBranch val="init"/>
        </dgm:presLayoutVars>
      </dgm:prSet>
      <dgm:spPr/>
    </dgm:pt>
    <dgm:pt modelId="{39C2C737-379B-6440-87EF-6531E488B89C}" type="pres">
      <dgm:prSet presAssocID="{A0B22532-B1D6-DA47-AC73-1A13C87B9644}" presName="rootComposite" presStyleCnt="0"/>
      <dgm:spPr/>
    </dgm:pt>
    <dgm:pt modelId="{379C3287-89DC-9849-9466-91B9C3BBAB47}" type="pres">
      <dgm:prSet presAssocID="{A0B22532-B1D6-DA47-AC73-1A13C87B9644}" presName="rootText" presStyleLbl="node3" presStyleIdx="0" presStyleCnt="1" custScaleX="252469" custScaleY="185234" custLinFactX="-133756" custLinFactY="-177817" custLinFactNeighborX="-200000" custLinFactNeighborY="-200000">
        <dgm:presLayoutVars>
          <dgm:chPref val="3"/>
        </dgm:presLayoutVars>
      </dgm:prSet>
      <dgm:spPr/>
    </dgm:pt>
    <dgm:pt modelId="{9C07442A-4808-3A45-BEEE-86628AE135C4}" type="pres">
      <dgm:prSet presAssocID="{A0B22532-B1D6-DA47-AC73-1A13C87B9644}" presName="rootConnector" presStyleLbl="node3" presStyleIdx="0" presStyleCnt="1"/>
      <dgm:spPr/>
    </dgm:pt>
    <dgm:pt modelId="{72B1B792-2281-C545-B0A7-1F10A653FB52}" type="pres">
      <dgm:prSet presAssocID="{A0B22532-B1D6-DA47-AC73-1A13C87B9644}" presName="hierChild4" presStyleCnt="0"/>
      <dgm:spPr/>
    </dgm:pt>
    <dgm:pt modelId="{0407EF1D-52A0-304A-8291-99F9E8C46CEC}" type="pres">
      <dgm:prSet presAssocID="{A0B22532-B1D6-DA47-AC73-1A13C87B9644}" presName="hierChild5" presStyleCnt="0"/>
      <dgm:spPr/>
    </dgm:pt>
    <dgm:pt modelId="{A47D613A-D95C-884E-B666-FCFD244C0B2B}" type="pres">
      <dgm:prSet presAssocID="{B702FBA5-47C5-469D-8D3C-39A48D078862}" presName="hierChild5" presStyleCnt="0"/>
      <dgm:spPr/>
    </dgm:pt>
    <dgm:pt modelId="{097F2C58-C65E-1348-901E-194544D20692}" type="pres">
      <dgm:prSet presAssocID="{7F19DC1D-D0EF-4CED-B94E-AB6882F2D50E}" presName="Name37" presStyleLbl="parChTrans1D2" presStyleIdx="1" presStyleCnt="5"/>
      <dgm:spPr/>
    </dgm:pt>
    <dgm:pt modelId="{5A05852A-47DA-9746-A670-AE8D5B9586CA}" type="pres">
      <dgm:prSet presAssocID="{A8E2B044-F4E5-4BF9-899E-9194E3DE79A6}" presName="hierRoot2" presStyleCnt="0">
        <dgm:presLayoutVars>
          <dgm:hierBranch val="init"/>
        </dgm:presLayoutVars>
      </dgm:prSet>
      <dgm:spPr/>
    </dgm:pt>
    <dgm:pt modelId="{A3FAA605-43CB-F043-B099-FD4B240FC61C}" type="pres">
      <dgm:prSet presAssocID="{A8E2B044-F4E5-4BF9-899E-9194E3DE79A6}" presName="rootComposite" presStyleCnt="0"/>
      <dgm:spPr/>
    </dgm:pt>
    <dgm:pt modelId="{C1C704FA-2D1F-0B49-BB85-5C76F823878C}" type="pres">
      <dgm:prSet presAssocID="{A8E2B044-F4E5-4BF9-899E-9194E3DE79A6}" presName="rootText" presStyleLbl="node2" presStyleIdx="1" presStyleCnt="3" custScaleX="183691" custScaleY="189372" custLinFactY="20189" custLinFactNeighborX="-14093" custLinFactNeighborY="100000">
        <dgm:presLayoutVars>
          <dgm:chPref val="3"/>
        </dgm:presLayoutVars>
      </dgm:prSet>
      <dgm:spPr/>
    </dgm:pt>
    <dgm:pt modelId="{D2AEC79F-5AC3-6445-9C1A-7A7ACCA23584}" type="pres">
      <dgm:prSet presAssocID="{A8E2B044-F4E5-4BF9-899E-9194E3DE79A6}" presName="rootConnector" presStyleLbl="node2" presStyleIdx="1" presStyleCnt="3"/>
      <dgm:spPr/>
    </dgm:pt>
    <dgm:pt modelId="{197ADBCA-E04B-FF43-8E1F-658DA7F4B90F}" type="pres">
      <dgm:prSet presAssocID="{A8E2B044-F4E5-4BF9-899E-9194E3DE79A6}" presName="hierChild4" presStyleCnt="0"/>
      <dgm:spPr/>
    </dgm:pt>
    <dgm:pt modelId="{EFE45F6E-48CD-854B-A9C3-4F142C678664}" type="pres">
      <dgm:prSet presAssocID="{A8E2B044-F4E5-4BF9-899E-9194E3DE79A6}" presName="hierChild5" presStyleCnt="0"/>
      <dgm:spPr/>
    </dgm:pt>
    <dgm:pt modelId="{EB3428DD-486C-AF47-B4E3-B6D44514FBA5}" type="pres">
      <dgm:prSet presAssocID="{8FE420D1-97C3-4AE0-A5CE-8E2D5F9BFDA5}" presName="Name37" presStyleLbl="parChTrans1D2" presStyleIdx="2" presStyleCnt="5"/>
      <dgm:spPr/>
    </dgm:pt>
    <dgm:pt modelId="{CB8B964D-439D-9749-B027-446650EE6F5B}" type="pres">
      <dgm:prSet presAssocID="{E205C945-1A8F-46B8-87BD-BB422182A85A}" presName="hierRoot2" presStyleCnt="0">
        <dgm:presLayoutVars>
          <dgm:hierBranch val="init"/>
        </dgm:presLayoutVars>
      </dgm:prSet>
      <dgm:spPr/>
    </dgm:pt>
    <dgm:pt modelId="{9C3F6B82-4BD0-4D47-AA72-39CEF5C05DA4}" type="pres">
      <dgm:prSet presAssocID="{E205C945-1A8F-46B8-87BD-BB422182A85A}" presName="rootComposite" presStyleCnt="0"/>
      <dgm:spPr/>
    </dgm:pt>
    <dgm:pt modelId="{C7416798-3434-564B-AD76-86BC3C322341}" type="pres">
      <dgm:prSet presAssocID="{E205C945-1A8F-46B8-87BD-BB422182A85A}" presName="rootText" presStyleLbl="node2" presStyleIdx="2" presStyleCnt="3" custScaleX="168400" custScaleY="192672" custLinFactY="13646" custLinFactNeighborX="58084" custLinFactNeighborY="100000">
        <dgm:presLayoutVars>
          <dgm:chPref val="3"/>
        </dgm:presLayoutVars>
      </dgm:prSet>
      <dgm:spPr/>
    </dgm:pt>
    <dgm:pt modelId="{CDD0F632-04F7-244A-8D2E-58BC8818809B}" type="pres">
      <dgm:prSet presAssocID="{E205C945-1A8F-46B8-87BD-BB422182A85A}" presName="rootConnector" presStyleLbl="node2" presStyleIdx="2" presStyleCnt="3"/>
      <dgm:spPr/>
    </dgm:pt>
    <dgm:pt modelId="{9FF56B0A-7584-9947-A30E-F27D497F2E3B}" type="pres">
      <dgm:prSet presAssocID="{E205C945-1A8F-46B8-87BD-BB422182A85A}" presName="hierChild4" presStyleCnt="0"/>
      <dgm:spPr/>
    </dgm:pt>
    <dgm:pt modelId="{49700BD2-ED25-E148-BD7E-F1FFA4833530}" type="pres">
      <dgm:prSet presAssocID="{E205C945-1A8F-46B8-87BD-BB422182A85A}" presName="hierChild5" presStyleCnt="0"/>
      <dgm:spPr/>
    </dgm:pt>
    <dgm:pt modelId="{5590D53E-4797-104D-9830-C67E6649EF8D}" type="pres">
      <dgm:prSet presAssocID="{EE766F1F-2309-4304-A992-235CD5059320}" presName="hierChild3" presStyleCnt="0"/>
      <dgm:spPr/>
    </dgm:pt>
    <dgm:pt modelId="{D4EB7C35-4724-E845-A695-7CF3DE3B80F5}" type="pres">
      <dgm:prSet presAssocID="{0AFFBF18-391D-4274-B382-C52DCCF26CCF}" presName="Name111" presStyleLbl="parChTrans1D2" presStyleIdx="3" presStyleCnt="5"/>
      <dgm:spPr/>
    </dgm:pt>
    <dgm:pt modelId="{E381EDE3-AF94-E248-A84F-4B45D14DEDD9}" type="pres">
      <dgm:prSet presAssocID="{6049AD05-3970-43F3-A072-06DBACE8C65E}" presName="hierRoot3" presStyleCnt="0">
        <dgm:presLayoutVars>
          <dgm:hierBranch val="init"/>
        </dgm:presLayoutVars>
      </dgm:prSet>
      <dgm:spPr/>
    </dgm:pt>
    <dgm:pt modelId="{AA69EAB6-67EF-8444-A3A1-4D46274C482A}" type="pres">
      <dgm:prSet presAssocID="{6049AD05-3970-43F3-A072-06DBACE8C65E}" presName="rootComposite3" presStyleCnt="0"/>
      <dgm:spPr/>
    </dgm:pt>
    <dgm:pt modelId="{E9405412-7BD4-1341-A024-0D257C0F0BA4}" type="pres">
      <dgm:prSet presAssocID="{6049AD05-3970-43F3-A072-06DBACE8C65E}" presName="rootText3" presStyleLbl="asst1" presStyleIdx="0" presStyleCnt="3" custScaleX="221105" custScaleY="207260" custLinFactNeighborX="-93879" custLinFactNeighborY="5468">
        <dgm:presLayoutVars>
          <dgm:chPref val="3"/>
        </dgm:presLayoutVars>
      </dgm:prSet>
      <dgm:spPr/>
    </dgm:pt>
    <dgm:pt modelId="{D46FFB97-17A6-7C4B-91A6-D46602F34700}" type="pres">
      <dgm:prSet presAssocID="{6049AD05-3970-43F3-A072-06DBACE8C65E}" presName="rootConnector3" presStyleLbl="asst1" presStyleIdx="0" presStyleCnt="3"/>
      <dgm:spPr/>
    </dgm:pt>
    <dgm:pt modelId="{441FE076-63F9-7243-BEDA-6D5EFE0C607F}" type="pres">
      <dgm:prSet presAssocID="{6049AD05-3970-43F3-A072-06DBACE8C65E}" presName="hierChild6" presStyleCnt="0"/>
      <dgm:spPr/>
    </dgm:pt>
    <dgm:pt modelId="{80823B17-D518-594E-A4DC-8A6BFD922736}" type="pres">
      <dgm:prSet presAssocID="{6049AD05-3970-43F3-A072-06DBACE8C65E}" presName="hierChild7" presStyleCnt="0"/>
      <dgm:spPr/>
    </dgm:pt>
    <dgm:pt modelId="{F47534A8-2B0E-DF4C-838A-6DD184C1BA07}" type="pres">
      <dgm:prSet presAssocID="{D50D84D3-B26E-4139-8E22-A6A36FBE438E}" presName="Name111" presStyleLbl="parChTrans1D2" presStyleIdx="4" presStyleCnt="5"/>
      <dgm:spPr/>
    </dgm:pt>
    <dgm:pt modelId="{814DD4AE-969C-E848-A1A6-E4B9EC8AB970}" type="pres">
      <dgm:prSet presAssocID="{09BE85F4-3477-4945-9BC9-29D8AADA417F}" presName="hierRoot3" presStyleCnt="0">
        <dgm:presLayoutVars>
          <dgm:hierBranch val="init"/>
        </dgm:presLayoutVars>
      </dgm:prSet>
      <dgm:spPr/>
    </dgm:pt>
    <dgm:pt modelId="{0EF7EB33-03B4-664C-8350-DA2B2C2DAE85}" type="pres">
      <dgm:prSet presAssocID="{09BE85F4-3477-4945-9BC9-29D8AADA417F}" presName="rootComposite3" presStyleCnt="0"/>
      <dgm:spPr/>
    </dgm:pt>
    <dgm:pt modelId="{CEBA9C65-1076-8A47-A24A-27D361C4D9F0}" type="pres">
      <dgm:prSet presAssocID="{09BE85F4-3477-4945-9BC9-29D8AADA417F}" presName="rootText3" presStyleLbl="asst1" presStyleIdx="1" presStyleCnt="3" custScaleX="237445" custScaleY="290574">
        <dgm:presLayoutVars>
          <dgm:chPref val="3"/>
        </dgm:presLayoutVars>
      </dgm:prSet>
      <dgm:spPr/>
    </dgm:pt>
    <dgm:pt modelId="{D0D5C3B9-8604-AC46-B65D-97AB49F2AFE4}" type="pres">
      <dgm:prSet presAssocID="{09BE85F4-3477-4945-9BC9-29D8AADA417F}" presName="rootConnector3" presStyleLbl="asst1" presStyleIdx="1" presStyleCnt="3"/>
      <dgm:spPr/>
    </dgm:pt>
    <dgm:pt modelId="{B857EABC-0EE3-9540-93FB-DB67368A709D}" type="pres">
      <dgm:prSet presAssocID="{09BE85F4-3477-4945-9BC9-29D8AADA417F}" presName="hierChild6" presStyleCnt="0"/>
      <dgm:spPr/>
    </dgm:pt>
    <dgm:pt modelId="{A84AFF2F-5EDB-9642-B9AB-9BDF4AF1F51B}" type="pres">
      <dgm:prSet presAssocID="{09BE85F4-3477-4945-9BC9-29D8AADA417F}" presName="hierChild7" presStyleCnt="0"/>
      <dgm:spPr/>
    </dgm:pt>
    <dgm:pt modelId="{90EAC9B3-079C-C148-8D43-84AF3A79AD21}" type="pres">
      <dgm:prSet presAssocID="{AAA16E53-B73E-464E-A2A5-A2DA776D4A74}" presName="Name111" presStyleLbl="parChTrans1D3" presStyleIdx="1" presStyleCnt="2"/>
      <dgm:spPr/>
    </dgm:pt>
    <dgm:pt modelId="{E0DCC783-AC0D-DA42-9F85-2E04DF34E51F}" type="pres">
      <dgm:prSet presAssocID="{2C55ABD1-3342-431B-9C9E-6BBED04FA153}" presName="hierRoot3" presStyleCnt="0">
        <dgm:presLayoutVars>
          <dgm:hierBranch val="init"/>
        </dgm:presLayoutVars>
      </dgm:prSet>
      <dgm:spPr/>
    </dgm:pt>
    <dgm:pt modelId="{97504DDC-CAEB-C548-AA4A-EA4713877B00}" type="pres">
      <dgm:prSet presAssocID="{2C55ABD1-3342-431B-9C9E-6BBED04FA153}" presName="rootComposite3" presStyleCnt="0"/>
      <dgm:spPr/>
    </dgm:pt>
    <dgm:pt modelId="{99CE3CD1-B1FC-6043-8412-926E088EA5B7}" type="pres">
      <dgm:prSet presAssocID="{2C55ABD1-3342-431B-9C9E-6BBED04FA153}" presName="rootText3" presStyleLbl="asst1" presStyleIdx="2" presStyleCnt="3" custScaleX="250182" custScaleY="222219">
        <dgm:presLayoutVars>
          <dgm:chPref val="3"/>
        </dgm:presLayoutVars>
      </dgm:prSet>
      <dgm:spPr/>
    </dgm:pt>
    <dgm:pt modelId="{83C972FE-8660-DA48-A707-9007FF285D71}" type="pres">
      <dgm:prSet presAssocID="{2C55ABD1-3342-431B-9C9E-6BBED04FA153}" presName="rootConnector3" presStyleLbl="asst1" presStyleIdx="2" presStyleCnt="3"/>
      <dgm:spPr/>
    </dgm:pt>
    <dgm:pt modelId="{B8E9728C-B01E-7C45-938A-5D33A42D175D}" type="pres">
      <dgm:prSet presAssocID="{2C55ABD1-3342-431B-9C9E-6BBED04FA153}" presName="hierChild6" presStyleCnt="0"/>
      <dgm:spPr/>
    </dgm:pt>
    <dgm:pt modelId="{4C1D9CFF-E1C5-8A49-9FB9-723CA94562B2}" type="pres">
      <dgm:prSet presAssocID="{2C55ABD1-3342-431B-9C9E-6BBED04FA153}" presName="hierChild7" presStyleCnt="0"/>
      <dgm:spPr/>
    </dgm:pt>
  </dgm:ptLst>
  <dgm:cxnLst>
    <dgm:cxn modelId="{977AC312-914A-0245-A4F1-7231373CC6BF}" srcId="{B702FBA5-47C5-469D-8D3C-39A48D078862}" destId="{A0B22532-B1D6-DA47-AC73-1A13C87B9644}" srcOrd="0" destOrd="0" parTransId="{744B0F4A-097D-294D-8145-FC8418F49D6D}" sibTransId="{8ADCB77B-4649-A645-91A0-1D8E98E0D82F}"/>
    <dgm:cxn modelId="{8974DD21-2920-449B-9A5D-33BB316B15C8}" srcId="{09BE85F4-3477-4945-9BC9-29D8AADA417F}" destId="{2C55ABD1-3342-431B-9C9E-6BBED04FA153}" srcOrd="0" destOrd="0" parTransId="{AAA16E53-B73E-464E-A2A5-A2DA776D4A74}" sibTransId="{282A04BD-1C82-46D4-90F9-339A56656149}"/>
    <dgm:cxn modelId="{6ED81E25-8084-384B-BC1C-E8092B3720A1}" type="presOf" srcId="{7F19DC1D-D0EF-4CED-B94E-AB6882F2D50E}" destId="{097F2C58-C65E-1348-901E-194544D20692}" srcOrd="0" destOrd="0" presId="urn:microsoft.com/office/officeart/2005/8/layout/orgChart1"/>
    <dgm:cxn modelId="{B0174229-DA26-9E4E-B7C0-150936F0796C}" type="presOf" srcId="{2C55ABD1-3342-431B-9C9E-6BBED04FA153}" destId="{83C972FE-8660-DA48-A707-9007FF285D71}" srcOrd="1" destOrd="0" presId="urn:microsoft.com/office/officeart/2005/8/layout/orgChart1"/>
    <dgm:cxn modelId="{251E1C60-378E-874E-8412-F9617EE2CAB3}" type="presOf" srcId="{744B0F4A-097D-294D-8145-FC8418F49D6D}" destId="{61F2BF97-800A-A44C-9485-F9690EE723A7}" srcOrd="0" destOrd="0" presId="urn:microsoft.com/office/officeart/2005/8/layout/orgChart1"/>
    <dgm:cxn modelId="{41FB5A44-724E-4CF5-A1A6-8F12874F488D}" srcId="{4EED6E5C-71C2-4900-AB13-19D99964D97D}" destId="{EE766F1F-2309-4304-A992-235CD5059320}" srcOrd="0" destOrd="0" parTransId="{645EECC0-E9A6-4650-AE73-B3F4BF31F6AC}" sibTransId="{65495E93-8653-4C34-948C-12A3F1FCC9D7}"/>
    <dgm:cxn modelId="{4D01276A-B758-EE4B-94E8-B64E758BDB40}" type="presOf" srcId="{1551A446-3745-4579-A0DB-408E1456CB34}" destId="{46DADD19-0041-5945-8D79-9C409E0AACC7}" srcOrd="0" destOrd="0" presId="urn:microsoft.com/office/officeart/2005/8/layout/orgChart1"/>
    <dgm:cxn modelId="{E2E5364C-9049-434B-8DBF-1ECDE3D0F1ED}" type="presOf" srcId="{E205C945-1A8F-46B8-87BD-BB422182A85A}" destId="{C7416798-3434-564B-AD76-86BC3C322341}" srcOrd="0" destOrd="0" presId="urn:microsoft.com/office/officeart/2005/8/layout/orgChart1"/>
    <dgm:cxn modelId="{7E16DA70-5E71-AA41-8B4A-C325FCCD45E1}" type="presOf" srcId="{A8E2B044-F4E5-4BF9-899E-9194E3DE79A6}" destId="{C1C704FA-2D1F-0B49-BB85-5C76F823878C}" srcOrd="0" destOrd="0" presId="urn:microsoft.com/office/officeart/2005/8/layout/orgChart1"/>
    <dgm:cxn modelId="{11569C54-35AD-3741-96A8-910AFFE4B7A3}" type="presOf" srcId="{AAA16E53-B73E-464E-A2A5-A2DA776D4A74}" destId="{90EAC9B3-079C-C148-8D43-84AF3A79AD21}" srcOrd="0" destOrd="0" presId="urn:microsoft.com/office/officeart/2005/8/layout/orgChart1"/>
    <dgm:cxn modelId="{34581B79-C3DC-034F-9630-AA9583E4E2EB}" type="presOf" srcId="{0AFFBF18-391D-4274-B382-C52DCCF26CCF}" destId="{D4EB7C35-4724-E845-A695-7CF3DE3B80F5}" srcOrd="0" destOrd="0" presId="urn:microsoft.com/office/officeart/2005/8/layout/orgChart1"/>
    <dgm:cxn modelId="{84F51B7A-3E42-924D-9E2C-EE62AC0AC33E}" type="presOf" srcId="{E205C945-1A8F-46B8-87BD-BB422182A85A}" destId="{CDD0F632-04F7-244A-8D2E-58BC8818809B}" srcOrd="1" destOrd="0" presId="urn:microsoft.com/office/officeart/2005/8/layout/orgChart1"/>
    <dgm:cxn modelId="{54EFD388-E818-C34F-B0AA-410D26CB6178}" type="presOf" srcId="{EE766F1F-2309-4304-A992-235CD5059320}" destId="{46A97056-21CC-E549-92B3-C77683F8AB55}" srcOrd="1" destOrd="0" presId="urn:microsoft.com/office/officeart/2005/8/layout/orgChart1"/>
    <dgm:cxn modelId="{F375958C-53EB-4042-A1CD-AF07E9ADF901}" type="presOf" srcId="{A8E2B044-F4E5-4BF9-899E-9194E3DE79A6}" destId="{D2AEC79F-5AC3-6445-9C1A-7A7ACCA23584}" srcOrd="1" destOrd="0" presId="urn:microsoft.com/office/officeart/2005/8/layout/orgChart1"/>
    <dgm:cxn modelId="{DF809A8C-6854-CA49-A76F-701B290F4D8D}" type="presOf" srcId="{EE766F1F-2309-4304-A992-235CD5059320}" destId="{46102FC0-85C1-C146-AACA-2FD841A620CC}" srcOrd="0" destOrd="0" presId="urn:microsoft.com/office/officeart/2005/8/layout/orgChart1"/>
    <dgm:cxn modelId="{14CBB38F-71B2-433B-9D99-70BC6172B7B1}" srcId="{EE766F1F-2309-4304-A992-235CD5059320}" destId="{6049AD05-3970-43F3-A072-06DBACE8C65E}" srcOrd="0" destOrd="0" parTransId="{0AFFBF18-391D-4274-B382-C52DCCF26CCF}" sibTransId="{7DE9B2B8-C7B5-4F6D-A5BE-E24C7EF63C30}"/>
    <dgm:cxn modelId="{B9B4E097-8077-A447-A0D4-57B7386C94B0}" type="presOf" srcId="{4EED6E5C-71C2-4900-AB13-19D99964D97D}" destId="{D11AE565-1428-7D47-9DA9-8DE99223FFF5}" srcOrd="0" destOrd="0" presId="urn:microsoft.com/office/officeart/2005/8/layout/orgChart1"/>
    <dgm:cxn modelId="{E165F897-745D-7248-A6B3-271F17B069C5}" type="presOf" srcId="{D50D84D3-B26E-4139-8E22-A6A36FBE438E}" destId="{F47534A8-2B0E-DF4C-838A-6DD184C1BA07}" srcOrd="0" destOrd="0" presId="urn:microsoft.com/office/officeart/2005/8/layout/orgChart1"/>
    <dgm:cxn modelId="{078A6B9E-0413-FB43-B78A-8C918DCBA4BB}" type="presOf" srcId="{09BE85F4-3477-4945-9BC9-29D8AADA417F}" destId="{D0D5C3B9-8604-AC46-B65D-97AB49F2AFE4}" srcOrd="1" destOrd="0" presId="urn:microsoft.com/office/officeart/2005/8/layout/orgChart1"/>
    <dgm:cxn modelId="{A8CF9AA5-DCDF-584A-9C58-A75DA4ACAF0B}" type="presOf" srcId="{2C55ABD1-3342-431B-9C9E-6BBED04FA153}" destId="{99CE3CD1-B1FC-6043-8412-926E088EA5B7}" srcOrd="0" destOrd="0" presId="urn:microsoft.com/office/officeart/2005/8/layout/orgChart1"/>
    <dgm:cxn modelId="{1E32F0A5-8A76-C646-8EFB-BB7921310DA7}" type="presOf" srcId="{8FE420D1-97C3-4AE0-A5CE-8E2D5F9BFDA5}" destId="{EB3428DD-486C-AF47-B4E3-B6D44514FBA5}" srcOrd="0" destOrd="0" presId="urn:microsoft.com/office/officeart/2005/8/layout/orgChart1"/>
    <dgm:cxn modelId="{E47DFFAA-7F35-B44A-9F49-769ACAF865D9}" type="presOf" srcId="{B702FBA5-47C5-469D-8D3C-39A48D078862}" destId="{C874996B-2B01-A847-A6ED-D6C22450FB04}" srcOrd="0" destOrd="0" presId="urn:microsoft.com/office/officeart/2005/8/layout/orgChart1"/>
    <dgm:cxn modelId="{049693AC-A334-EA46-982D-CAA388DF93B9}" type="presOf" srcId="{A0B22532-B1D6-DA47-AC73-1A13C87B9644}" destId="{9C07442A-4808-3A45-BEEE-86628AE135C4}" srcOrd="1" destOrd="0" presId="urn:microsoft.com/office/officeart/2005/8/layout/orgChart1"/>
    <dgm:cxn modelId="{9B9D3EC7-960D-46A8-B85C-9AE94ACE8C34}" srcId="{EE766F1F-2309-4304-A992-235CD5059320}" destId="{09BE85F4-3477-4945-9BC9-29D8AADA417F}" srcOrd="4" destOrd="0" parTransId="{D50D84D3-B26E-4139-8E22-A6A36FBE438E}" sibTransId="{6DE7BE91-763B-4570-A91C-A8D374787930}"/>
    <dgm:cxn modelId="{64A7F7CB-1711-A641-8733-A73B602339A8}" type="presOf" srcId="{09BE85F4-3477-4945-9BC9-29D8AADA417F}" destId="{CEBA9C65-1076-8A47-A24A-27D361C4D9F0}" srcOrd="0" destOrd="0" presId="urn:microsoft.com/office/officeart/2005/8/layout/orgChart1"/>
    <dgm:cxn modelId="{B53A8BD1-57AB-F24A-B366-7F1742F2A5D3}" type="presOf" srcId="{A0B22532-B1D6-DA47-AC73-1A13C87B9644}" destId="{379C3287-89DC-9849-9466-91B9C3BBAB47}" srcOrd="0" destOrd="0" presId="urn:microsoft.com/office/officeart/2005/8/layout/orgChart1"/>
    <dgm:cxn modelId="{584986E2-612A-D54B-8E26-AECE82331DA1}" type="presOf" srcId="{6049AD05-3970-43F3-A072-06DBACE8C65E}" destId="{D46FFB97-17A6-7C4B-91A6-D46602F34700}" srcOrd="1" destOrd="0" presId="urn:microsoft.com/office/officeart/2005/8/layout/orgChart1"/>
    <dgm:cxn modelId="{887D93E2-9E02-4BAC-A50C-FA7CC3885AA0}" srcId="{EE766F1F-2309-4304-A992-235CD5059320}" destId="{B702FBA5-47C5-469D-8D3C-39A48D078862}" srcOrd="1" destOrd="0" parTransId="{1551A446-3745-4579-A0DB-408E1456CB34}" sibTransId="{7F4ABD7C-34E5-42FA-9DC4-560ADA96D577}"/>
    <dgm:cxn modelId="{8F11BFE4-C434-F74A-A695-F8BD8A329BA9}" type="presOf" srcId="{B702FBA5-47C5-469D-8D3C-39A48D078862}" destId="{C24E3977-99BF-5149-A013-5ACF18C540C8}" srcOrd="1" destOrd="0" presId="urn:microsoft.com/office/officeart/2005/8/layout/orgChart1"/>
    <dgm:cxn modelId="{80AF79E9-F44D-564C-91E4-AC2E52D09CC4}" type="presOf" srcId="{6049AD05-3970-43F3-A072-06DBACE8C65E}" destId="{E9405412-7BD4-1341-A024-0D257C0F0BA4}" srcOrd="0" destOrd="0" presId="urn:microsoft.com/office/officeart/2005/8/layout/orgChart1"/>
    <dgm:cxn modelId="{4DEA85EE-C6BC-491A-8424-B7049393BE7D}" srcId="{EE766F1F-2309-4304-A992-235CD5059320}" destId="{A8E2B044-F4E5-4BF9-899E-9194E3DE79A6}" srcOrd="2" destOrd="0" parTransId="{7F19DC1D-D0EF-4CED-B94E-AB6882F2D50E}" sibTransId="{1DE72F5C-4A64-4A91-96E2-54B723303F46}"/>
    <dgm:cxn modelId="{1BD187FF-35A9-4F52-AB1C-4EBCEC6E30F7}" srcId="{EE766F1F-2309-4304-A992-235CD5059320}" destId="{E205C945-1A8F-46B8-87BD-BB422182A85A}" srcOrd="3" destOrd="0" parTransId="{8FE420D1-97C3-4AE0-A5CE-8E2D5F9BFDA5}" sibTransId="{D4654D15-ECCB-4DD6-83CC-CF3499796CD8}"/>
    <dgm:cxn modelId="{8ED6D34B-8BB3-C840-8480-A93A01313405}" type="presParOf" srcId="{D11AE565-1428-7D47-9DA9-8DE99223FFF5}" destId="{2BCD5E71-4039-A14F-8AA0-00B497FFF850}" srcOrd="0" destOrd="0" presId="urn:microsoft.com/office/officeart/2005/8/layout/orgChart1"/>
    <dgm:cxn modelId="{4D05B377-4C04-F743-BE02-BB0F1280D48B}" type="presParOf" srcId="{2BCD5E71-4039-A14F-8AA0-00B497FFF850}" destId="{93AE8428-3A91-904B-8ED0-A35EE4CF36BA}" srcOrd="0" destOrd="0" presId="urn:microsoft.com/office/officeart/2005/8/layout/orgChart1"/>
    <dgm:cxn modelId="{B6D22B3D-C00D-B849-BABD-7EA56F4CF8EF}" type="presParOf" srcId="{93AE8428-3A91-904B-8ED0-A35EE4CF36BA}" destId="{46102FC0-85C1-C146-AACA-2FD841A620CC}" srcOrd="0" destOrd="0" presId="urn:microsoft.com/office/officeart/2005/8/layout/orgChart1"/>
    <dgm:cxn modelId="{6856FBFB-B54C-4C4A-8F32-99D175DBEFEF}" type="presParOf" srcId="{93AE8428-3A91-904B-8ED0-A35EE4CF36BA}" destId="{46A97056-21CC-E549-92B3-C77683F8AB55}" srcOrd="1" destOrd="0" presId="urn:microsoft.com/office/officeart/2005/8/layout/orgChart1"/>
    <dgm:cxn modelId="{A0CC8113-0D83-214C-9B6C-B38B3FA4F300}" type="presParOf" srcId="{2BCD5E71-4039-A14F-8AA0-00B497FFF850}" destId="{1621DACF-F492-3B43-B906-6B883ED98F87}" srcOrd="1" destOrd="0" presId="urn:microsoft.com/office/officeart/2005/8/layout/orgChart1"/>
    <dgm:cxn modelId="{9ADBAD32-35DF-0D43-8EA9-9E40F41AEA96}" type="presParOf" srcId="{1621DACF-F492-3B43-B906-6B883ED98F87}" destId="{46DADD19-0041-5945-8D79-9C409E0AACC7}" srcOrd="0" destOrd="0" presId="urn:microsoft.com/office/officeart/2005/8/layout/orgChart1"/>
    <dgm:cxn modelId="{656A062B-C6D7-E040-BE98-7C2FE58063E3}" type="presParOf" srcId="{1621DACF-F492-3B43-B906-6B883ED98F87}" destId="{C4881C04-D054-1341-A68C-24B751A5BADA}" srcOrd="1" destOrd="0" presId="urn:microsoft.com/office/officeart/2005/8/layout/orgChart1"/>
    <dgm:cxn modelId="{158A292B-D1C9-6249-88A6-3CDE1799E1AB}" type="presParOf" srcId="{C4881C04-D054-1341-A68C-24B751A5BADA}" destId="{FD9172E0-A0D4-3640-ADE8-F6D2B28C22E0}" srcOrd="0" destOrd="0" presId="urn:microsoft.com/office/officeart/2005/8/layout/orgChart1"/>
    <dgm:cxn modelId="{847BB1F2-60EF-0549-9228-5C27D50437B8}" type="presParOf" srcId="{FD9172E0-A0D4-3640-ADE8-F6D2B28C22E0}" destId="{C874996B-2B01-A847-A6ED-D6C22450FB04}" srcOrd="0" destOrd="0" presId="urn:microsoft.com/office/officeart/2005/8/layout/orgChart1"/>
    <dgm:cxn modelId="{95B4F22A-6E67-DE4C-9EE0-B1DD33BCFCBC}" type="presParOf" srcId="{FD9172E0-A0D4-3640-ADE8-F6D2B28C22E0}" destId="{C24E3977-99BF-5149-A013-5ACF18C540C8}" srcOrd="1" destOrd="0" presId="urn:microsoft.com/office/officeart/2005/8/layout/orgChart1"/>
    <dgm:cxn modelId="{A44EA9EC-1918-F143-9B49-3C9440B27793}" type="presParOf" srcId="{C4881C04-D054-1341-A68C-24B751A5BADA}" destId="{501DA485-61CF-F747-949A-2D28A6CACF46}" srcOrd="1" destOrd="0" presId="urn:microsoft.com/office/officeart/2005/8/layout/orgChart1"/>
    <dgm:cxn modelId="{C9602B88-0EA9-124C-856E-63B35793728B}" type="presParOf" srcId="{501DA485-61CF-F747-949A-2D28A6CACF46}" destId="{61F2BF97-800A-A44C-9485-F9690EE723A7}" srcOrd="0" destOrd="0" presId="urn:microsoft.com/office/officeart/2005/8/layout/orgChart1"/>
    <dgm:cxn modelId="{CC140383-9AE1-1949-A64C-92094BA02554}" type="presParOf" srcId="{501DA485-61CF-F747-949A-2D28A6CACF46}" destId="{9794D3B1-D8BE-344C-A650-A7E38290F2B8}" srcOrd="1" destOrd="0" presId="urn:microsoft.com/office/officeart/2005/8/layout/orgChart1"/>
    <dgm:cxn modelId="{C3C13069-1FB1-C44D-A7B0-62CF9BB9179B}" type="presParOf" srcId="{9794D3B1-D8BE-344C-A650-A7E38290F2B8}" destId="{39C2C737-379B-6440-87EF-6531E488B89C}" srcOrd="0" destOrd="0" presId="urn:microsoft.com/office/officeart/2005/8/layout/orgChart1"/>
    <dgm:cxn modelId="{6483B9DE-527D-0C42-AF29-3E37CF5247BB}" type="presParOf" srcId="{39C2C737-379B-6440-87EF-6531E488B89C}" destId="{379C3287-89DC-9849-9466-91B9C3BBAB47}" srcOrd="0" destOrd="0" presId="urn:microsoft.com/office/officeart/2005/8/layout/orgChart1"/>
    <dgm:cxn modelId="{C8E265E3-0016-5E42-87F9-AEA400C5D638}" type="presParOf" srcId="{39C2C737-379B-6440-87EF-6531E488B89C}" destId="{9C07442A-4808-3A45-BEEE-86628AE135C4}" srcOrd="1" destOrd="0" presId="urn:microsoft.com/office/officeart/2005/8/layout/orgChart1"/>
    <dgm:cxn modelId="{87061BC3-5DDE-DC4B-87C6-36A6A43CD7FD}" type="presParOf" srcId="{9794D3B1-D8BE-344C-A650-A7E38290F2B8}" destId="{72B1B792-2281-C545-B0A7-1F10A653FB52}" srcOrd="1" destOrd="0" presId="urn:microsoft.com/office/officeart/2005/8/layout/orgChart1"/>
    <dgm:cxn modelId="{A71169FC-0048-964D-B0DA-77F253F35A68}" type="presParOf" srcId="{9794D3B1-D8BE-344C-A650-A7E38290F2B8}" destId="{0407EF1D-52A0-304A-8291-99F9E8C46CEC}" srcOrd="2" destOrd="0" presId="urn:microsoft.com/office/officeart/2005/8/layout/orgChart1"/>
    <dgm:cxn modelId="{AD8EB90F-03D3-8146-95E0-38D6F278C225}" type="presParOf" srcId="{C4881C04-D054-1341-A68C-24B751A5BADA}" destId="{A47D613A-D95C-884E-B666-FCFD244C0B2B}" srcOrd="2" destOrd="0" presId="urn:microsoft.com/office/officeart/2005/8/layout/orgChart1"/>
    <dgm:cxn modelId="{63C6D5E4-72E8-4542-A19C-2D84BF0389F2}" type="presParOf" srcId="{1621DACF-F492-3B43-B906-6B883ED98F87}" destId="{097F2C58-C65E-1348-901E-194544D20692}" srcOrd="2" destOrd="0" presId="urn:microsoft.com/office/officeart/2005/8/layout/orgChart1"/>
    <dgm:cxn modelId="{9D768E65-07AD-904A-9794-BC765E92033F}" type="presParOf" srcId="{1621DACF-F492-3B43-B906-6B883ED98F87}" destId="{5A05852A-47DA-9746-A670-AE8D5B9586CA}" srcOrd="3" destOrd="0" presId="urn:microsoft.com/office/officeart/2005/8/layout/orgChart1"/>
    <dgm:cxn modelId="{7F3480FE-3B01-2B44-8191-FDF82D140E45}" type="presParOf" srcId="{5A05852A-47DA-9746-A670-AE8D5B9586CA}" destId="{A3FAA605-43CB-F043-B099-FD4B240FC61C}" srcOrd="0" destOrd="0" presId="urn:microsoft.com/office/officeart/2005/8/layout/orgChart1"/>
    <dgm:cxn modelId="{78E17E7D-04CF-B141-9571-E2E34AD9F47B}" type="presParOf" srcId="{A3FAA605-43CB-F043-B099-FD4B240FC61C}" destId="{C1C704FA-2D1F-0B49-BB85-5C76F823878C}" srcOrd="0" destOrd="0" presId="urn:microsoft.com/office/officeart/2005/8/layout/orgChart1"/>
    <dgm:cxn modelId="{ACECDF9A-0ED8-BA4F-8883-D1037651B903}" type="presParOf" srcId="{A3FAA605-43CB-F043-B099-FD4B240FC61C}" destId="{D2AEC79F-5AC3-6445-9C1A-7A7ACCA23584}" srcOrd="1" destOrd="0" presId="urn:microsoft.com/office/officeart/2005/8/layout/orgChart1"/>
    <dgm:cxn modelId="{EDA98764-2BEA-234B-90BE-A4EBB0BA0E83}" type="presParOf" srcId="{5A05852A-47DA-9746-A670-AE8D5B9586CA}" destId="{197ADBCA-E04B-FF43-8E1F-658DA7F4B90F}" srcOrd="1" destOrd="0" presId="urn:microsoft.com/office/officeart/2005/8/layout/orgChart1"/>
    <dgm:cxn modelId="{96A65E4A-0679-2249-86E5-F168AC67A485}" type="presParOf" srcId="{5A05852A-47DA-9746-A670-AE8D5B9586CA}" destId="{EFE45F6E-48CD-854B-A9C3-4F142C678664}" srcOrd="2" destOrd="0" presId="urn:microsoft.com/office/officeart/2005/8/layout/orgChart1"/>
    <dgm:cxn modelId="{1163357B-CC3E-E045-99F3-20065C6DBE2E}" type="presParOf" srcId="{1621DACF-F492-3B43-B906-6B883ED98F87}" destId="{EB3428DD-486C-AF47-B4E3-B6D44514FBA5}" srcOrd="4" destOrd="0" presId="urn:microsoft.com/office/officeart/2005/8/layout/orgChart1"/>
    <dgm:cxn modelId="{0B9C97A5-32B3-8547-8DB3-BE981C50A10B}" type="presParOf" srcId="{1621DACF-F492-3B43-B906-6B883ED98F87}" destId="{CB8B964D-439D-9749-B027-446650EE6F5B}" srcOrd="5" destOrd="0" presId="urn:microsoft.com/office/officeart/2005/8/layout/orgChart1"/>
    <dgm:cxn modelId="{8E3259C5-B712-A84D-99A3-BC7CBF7BB538}" type="presParOf" srcId="{CB8B964D-439D-9749-B027-446650EE6F5B}" destId="{9C3F6B82-4BD0-4D47-AA72-39CEF5C05DA4}" srcOrd="0" destOrd="0" presId="urn:microsoft.com/office/officeart/2005/8/layout/orgChart1"/>
    <dgm:cxn modelId="{BD24C73C-6568-4840-A5F7-8F0A68C46B0B}" type="presParOf" srcId="{9C3F6B82-4BD0-4D47-AA72-39CEF5C05DA4}" destId="{C7416798-3434-564B-AD76-86BC3C322341}" srcOrd="0" destOrd="0" presId="urn:microsoft.com/office/officeart/2005/8/layout/orgChart1"/>
    <dgm:cxn modelId="{97D5887D-7D86-D640-A6BD-1C2D2E05DD98}" type="presParOf" srcId="{9C3F6B82-4BD0-4D47-AA72-39CEF5C05DA4}" destId="{CDD0F632-04F7-244A-8D2E-58BC8818809B}" srcOrd="1" destOrd="0" presId="urn:microsoft.com/office/officeart/2005/8/layout/orgChart1"/>
    <dgm:cxn modelId="{A61BC767-CF40-A440-8789-A71AB6A744AE}" type="presParOf" srcId="{CB8B964D-439D-9749-B027-446650EE6F5B}" destId="{9FF56B0A-7584-9947-A30E-F27D497F2E3B}" srcOrd="1" destOrd="0" presId="urn:microsoft.com/office/officeart/2005/8/layout/orgChart1"/>
    <dgm:cxn modelId="{17E5FDAC-C47A-4641-B114-476FD4B7802F}" type="presParOf" srcId="{CB8B964D-439D-9749-B027-446650EE6F5B}" destId="{49700BD2-ED25-E148-BD7E-F1FFA4833530}" srcOrd="2" destOrd="0" presId="urn:microsoft.com/office/officeart/2005/8/layout/orgChart1"/>
    <dgm:cxn modelId="{9DFA6DA5-F9AA-5141-B055-22245B2F5B19}" type="presParOf" srcId="{2BCD5E71-4039-A14F-8AA0-00B497FFF850}" destId="{5590D53E-4797-104D-9830-C67E6649EF8D}" srcOrd="2" destOrd="0" presId="urn:microsoft.com/office/officeart/2005/8/layout/orgChart1"/>
    <dgm:cxn modelId="{5E06D485-391F-0C48-986E-16A4C1A1B240}" type="presParOf" srcId="{5590D53E-4797-104D-9830-C67E6649EF8D}" destId="{D4EB7C35-4724-E845-A695-7CF3DE3B80F5}" srcOrd="0" destOrd="0" presId="urn:microsoft.com/office/officeart/2005/8/layout/orgChart1"/>
    <dgm:cxn modelId="{50DF0A60-F4AF-FD47-AD6E-57B89864B668}" type="presParOf" srcId="{5590D53E-4797-104D-9830-C67E6649EF8D}" destId="{E381EDE3-AF94-E248-A84F-4B45D14DEDD9}" srcOrd="1" destOrd="0" presId="urn:microsoft.com/office/officeart/2005/8/layout/orgChart1"/>
    <dgm:cxn modelId="{319570CB-F0D1-074C-B9C0-1AC0D0977264}" type="presParOf" srcId="{E381EDE3-AF94-E248-A84F-4B45D14DEDD9}" destId="{AA69EAB6-67EF-8444-A3A1-4D46274C482A}" srcOrd="0" destOrd="0" presId="urn:microsoft.com/office/officeart/2005/8/layout/orgChart1"/>
    <dgm:cxn modelId="{655225D9-41CE-3842-B90F-5E8B0BBD85AC}" type="presParOf" srcId="{AA69EAB6-67EF-8444-A3A1-4D46274C482A}" destId="{E9405412-7BD4-1341-A024-0D257C0F0BA4}" srcOrd="0" destOrd="0" presId="urn:microsoft.com/office/officeart/2005/8/layout/orgChart1"/>
    <dgm:cxn modelId="{C69FEAA3-4802-EF46-B7CD-D94B5E4B6DCF}" type="presParOf" srcId="{AA69EAB6-67EF-8444-A3A1-4D46274C482A}" destId="{D46FFB97-17A6-7C4B-91A6-D46602F34700}" srcOrd="1" destOrd="0" presId="urn:microsoft.com/office/officeart/2005/8/layout/orgChart1"/>
    <dgm:cxn modelId="{F1E5DCA9-5943-DF4B-8231-2ED0E1303508}" type="presParOf" srcId="{E381EDE3-AF94-E248-A84F-4B45D14DEDD9}" destId="{441FE076-63F9-7243-BEDA-6D5EFE0C607F}" srcOrd="1" destOrd="0" presId="urn:microsoft.com/office/officeart/2005/8/layout/orgChart1"/>
    <dgm:cxn modelId="{9B06ED26-117D-1241-A4D7-2CD247F7F691}" type="presParOf" srcId="{E381EDE3-AF94-E248-A84F-4B45D14DEDD9}" destId="{80823B17-D518-594E-A4DC-8A6BFD922736}" srcOrd="2" destOrd="0" presId="urn:microsoft.com/office/officeart/2005/8/layout/orgChart1"/>
    <dgm:cxn modelId="{8E80025D-2B85-7F4E-B460-9055AA580B2F}" type="presParOf" srcId="{5590D53E-4797-104D-9830-C67E6649EF8D}" destId="{F47534A8-2B0E-DF4C-838A-6DD184C1BA07}" srcOrd="2" destOrd="0" presId="urn:microsoft.com/office/officeart/2005/8/layout/orgChart1"/>
    <dgm:cxn modelId="{DF88D24A-18D5-5645-9FD7-06F92168B7BD}" type="presParOf" srcId="{5590D53E-4797-104D-9830-C67E6649EF8D}" destId="{814DD4AE-969C-E848-A1A6-E4B9EC8AB970}" srcOrd="3" destOrd="0" presId="urn:microsoft.com/office/officeart/2005/8/layout/orgChart1"/>
    <dgm:cxn modelId="{29A1948C-EB53-F048-AA0B-51EDA5BEC16F}" type="presParOf" srcId="{814DD4AE-969C-E848-A1A6-E4B9EC8AB970}" destId="{0EF7EB33-03B4-664C-8350-DA2B2C2DAE85}" srcOrd="0" destOrd="0" presId="urn:microsoft.com/office/officeart/2005/8/layout/orgChart1"/>
    <dgm:cxn modelId="{FB8AEAFB-AC25-7443-BFF4-90B9204363D9}" type="presParOf" srcId="{0EF7EB33-03B4-664C-8350-DA2B2C2DAE85}" destId="{CEBA9C65-1076-8A47-A24A-27D361C4D9F0}" srcOrd="0" destOrd="0" presId="urn:microsoft.com/office/officeart/2005/8/layout/orgChart1"/>
    <dgm:cxn modelId="{DA54C9A0-45EB-3B45-A7C6-0DA62DEB6749}" type="presParOf" srcId="{0EF7EB33-03B4-664C-8350-DA2B2C2DAE85}" destId="{D0D5C3B9-8604-AC46-B65D-97AB49F2AFE4}" srcOrd="1" destOrd="0" presId="urn:microsoft.com/office/officeart/2005/8/layout/orgChart1"/>
    <dgm:cxn modelId="{2253FDF4-78DE-9342-8B72-BDD359A68FB3}" type="presParOf" srcId="{814DD4AE-969C-E848-A1A6-E4B9EC8AB970}" destId="{B857EABC-0EE3-9540-93FB-DB67368A709D}" srcOrd="1" destOrd="0" presId="urn:microsoft.com/office/officeart/2005/8/layout/orgChart1"/>
    <dgm:cxn modelId="{8733A57F-5A5D-0C49-95F7-8324E4D8B799}" type="presParOf" srcId="{814DD4AE-969C-E848-A1A6-E4B9EC8AB970}" destId="{A84AFF2F-5EDB-9642-B9AB-9BDF4AF1F51B}" srcOrd="2" destOrd="0" presId="urn:microsoft.com/office/officeart/2005/8/layout/orgChart1"/>
    <dgm:cxn modelId="{8FE5DEF0-248E-5843-B165-49260357CE6B}" type="presParOf" srcId="{A84AFF2F-5EDB-9642-B9AB-9BDF4AF1F51B}" destId="{90EAC9B3-079C-C148-8D43-84AF3A79AD21}" srcOrd="0" destOrd="0" presId="urn:microsoft.com/office/officeart/2005/8/layout/orgChart1"/>
    <dgm:cxn modelId="{59938CD2-15B6-9840-8209-12DA1FE38F58}" type="presParOf" srcId="{A84AFF2F-5EDB-9642-B9AB-9BDF4AF1F51B}" destId="{E0DCC783-AC0D-DA42-9F85-2E04DF34E51F}" srcOrd="1" destOrd="0" presId="urn:microsoft.com/office/officeart/2005/8/layout/orgChart1"/>
    <dgm:cxn modelId="{3FBDC6D9-72AB-3B48-94E8-74F552FE2327}" type="presParOf" srcId="{E0DCC783-AC0D-DA42-9F85-2E04DF34E51F}" destId="{97504DDC-CAEB-C548-AA4A-EA4713877B00}" srcOrd="0" destOrd="0" presId="urn:microsoft.com/office/officeart/2005/8/layout/orgChart1"/>
    <dgm:cxn modelId="{006679F0-43CE-E14F-B963-0A8718897518}" type="presParOf" srcId="{97504DDC-CAEB-C548-AA4A-EA4713877B00}" destId="{99CE3CD1-B1FC-6043-8412-926E088EA5B7}" srcOrd="0" destOrd="0" presId="urn:microsoft.com/office/officeart/2005/8/layout/orgChart1"/>
    <dgm:cxn modelId="{E6E35077-FD17-7C40-B840-6A8D39213D47}" type="presParOf" srcId="{97504DDC-CAEB-C548-AA4A-EA4713877B00}" destId="{83C972FE-8660-DA48-A707-9007FF285D71}" srcOrd="1" destOrd="0" presId="urn:microsoft.com/office/officeart/2005/8/layout/orgChart1"/>
    <dgm:cxn modelId="{C5C5FCA1-236C-074F-8B53-160F95BE04F5}" type="presParOf" srcId="{E0DCC783-AC0D-DA42-9F85-2E04DF34E51F}" destId="{B8E9728C-B01E-7C45-938A-5D33A42D175D}" srcOrd="1" destOrd="0" presId="urn:microsoft.com/office/officeart/2005/8/layout/orgChart1"/>
    <dgm:cxn modelId="{854BEAC1-AD2A-1640-B653-DA6D8D61CCFA}" type="presParOf" srcId="{E0DCC783-AC0D-DA42-9F85-2E04DF34E51F}" destId="{4C1D9CFF-E1C5-8A49-9FB9-723CA94562B2}"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07BC93-3EF0-41C6-BF32-5E7965FE3E25}"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C21F9B33-FCFE-45B9-A932-D40D3CE6604C}">
      <dgm:prSet/>
      <dgm:spPr/>
      <dgm:t>
        <a:bodyPr/>
        <a:lstStyle/>
        <a:p>
          <a:r>
            <a:rPr lang="fr-FR" b="0" i="0" dirty="0"/>
            <a:t>L’année scolaire se divise en deux quadrimestres et les évaluations, deux orales et deux écrites,  par matière, sont enregistrées sur ARGO notre registre électronique </a:t>
          </a:r>
          <a:endParaRPr lang="en-US" dirty="0"/>
        </a:p>
      </dgm:t>
    </dgm:pt>
    <dgm:pt modelId="{0DEA80ED-4FBF-4B64-968B-1C1C33FA69BC}" type="parTrans" cxnId="{CDEB2C68-66F9-4E78-8F46-97BFB66312FF}">
      <dgm:prSet/>
      <dgm:spPr/>
      <dgm:t>
        <a:bodyPr/>
        <a:lstStyle/>
        <a:p>
          <a:endParaRPr lang="en-US"/>
        </a:p>
      </dgm:t>
    </dgm:pt>
    <dgm:pt modelId="{B430CD17-81A0-4D6C-8912-72EBF22A33F8}" type="sibTrans" cxnId="{CDEB2C68-66F9-4E78-8F46-97BFB66312FF}">
      <dgm:prSet/>
      <dgm:spPr/>
      <dgm:t>
        <a:bodyPr/>
        <a:lstStyle/>
        <a:p>
          <a:endParaRPr lang="en-US"/>
        </a:p>
      </dgm:t>
    </dgm:pt>
    <dgm:pt modelId="{C62A7BA8-7768-4E5A-BBA4-9E0143B35DAF}">
      <dgm:prSet/>
      <dgm:spPr/>
      <dgm:t>
        <a:bodyPr/>
        <a:lstStyle/>
        <a:p>
          <a:r>
            <a:rPr lang="fr-FR" b="0" i="0" dirty="0"/>
            <a:t>À la fin de chaque quadrimestre les</a:t>
          </a:r>
          <a:r>
            <a:rPr lang="fr-FR" dirty="0"/>
            <a:t> élèves qui ont des notes inférieures à la moyenne doivent suivre un cours/guichet pédagogique et rattraper leurs lacunes</a:t>
          </a:r>
          <a:endParaRPr lang="en-US" dirty="0"/>
        </a:p>
      </dgm:t>
    </dgm:pt>
    <dgm:pt modelId="{EC81FE32-95C5-4B2C-B2B3-7EBFEDCA1825}" type="parTrans" cxnId="{719C2B4D-34B5-44AB-BD44-C90B29A1BA60}">
      <dgm:prSet/>
      <dgm:spPr/>
      <dgm:t>
        <a:bodyPr/>
        <a:lstStyle/>
        <a:p>
          <a:endParaRPr lang="en-US"/>
        </a:p>
      </dgm:t>
    </dgm:pt>
    <dgm:pt modelId="{6D4DF018-952C-4910-A449-7ABE2EBF84A8}" type="sibTrans" cxnId="{719C2B4D-34B5-44AB-BD44-C90B29A1BA60}">
      <dgm:prSet/>
      <dgm:spPr/>
      <dgm:t>
        <a:bodyPr/>
        <a:lstStyle/>
        <a:p>
          <a:endParaRPr lang="en-US"/>
        </a:p>
      </dgm:t>
    </dgm:pt>
    <dgm:pt modelId="{ABAF7CCF-BE9F-7944-AC4E-00FC81C538D4}" type="pres">
      <dgm:prSet presAssocID="{D007BC93-3EF0-41C6-BF32-5E7965FE3E25}" presName="hierChild1" presStyleCnt="0">
        <dgm:presLayoutVars>
          <dgm:chPref val="1"/>
          <dgm:dir/>
          <dgm:animOne val="branch"/>
          <dgm:animLvl val="lvl"/>
          <dgm:resizeHandles/>
        </dgm:presLayoutVars>
      </dgm:prSet>
      <dgm:spPr/>
    </dgm:pt>
    <dgm:pt modelId="{247AB29B-3E4B-EF47-BDF8-11A6F91D17D7}" type="pres">
      <dgm:prSet presAssocID="{C21F9B33-FCFE-45B9-A932-D40D3CE6604C}" presName="hierRoot1" presStyleCnt="0"/>
      <dgm:spPr/>
    </dgm:pt>
    <dgm:pt modelId="{FEEB2355-50BB-2243-9BA0-621DE6E08199}" type="pres">
      <dgm:prSet presAssocID="{C21F9B33-FCFE-45B9-A932-D40D3CE6604C}" presName="composite" presStyleCnt="0"/>
      <dgm:spPr/>
    </dgm:pt>
    <dgm:pt modelId="{1A7FED9F-EBC0-3041-A6D8-5885A43F486E}" type="pres">
      <dgm:prSet presAssocID="{C21F9B33-FCFE-45B9-A932-D40D3CE6604C}" presName="background" presStyleLbl="node0" presStyleIdx="0" presStyleCnt="2"/>
      <dgm:spPr/>
    </dgm:pt>
    <dgm:pt modelId="{056EAF8C-1B37-2243-9D3C-D25DAA57297A}" type="pres">
      <dgm:prSet presAssocID="{C21F9B33-FCFE-45B9-A932-D40D3CE6604C}" presName="text" presStyleLbl="fgAcc0" presStyleIdx="0" presStyleCnt="2">
        <dgm:presLayoutVars>
          <dgm:chPref val="3"/>
        </dgm:presLayoutVars>
      </dgm:prSet>
      <dgm:spPr/>
    </dgm:pt>
    <dgm:pt modelId="{58FE3881-6F6B-104E-A8EC-5EB85FBD7B06}" type="pres">
      <dgm:prSet presAssocID="{C21F9B33-FCFE-45B9-A932-D40D3CE6604C}" presName="hierChild2" presStyleCnt="0"/>
      <dgm:spPr/>
    </dgm:pt>
    <dgm:pt modelId="{90734773-B349-8342-BF7C-975B73C11E50}" type="pres">
      <dgm:prSet presAssocID="{C62A7BA8-7768-4E5A-BBA4-9E0143B35DAF}" presName="hierRoot1" presStyleCnt="0"/>
      <dgm:spPr/>
    </dgm:pt>
    <dgm:pt modelId="{771C36A3-00EC-0248-8E51-C24B082D82C9}" type="pres">
      <dgm:prSet presAssocID="{C62A7BA8-7768-4E5A-BBA4-9E0143B35DAF}" presName="composite" presStyleCnt="0"/>
      <dgm:spPr/>
    </dgm:pt>
    <dgm:pt modelId="{6DDB7183-8F94-1049-9E36-BD2920B7A1EB}" type="pres">
      <dgm:prSet presAssocID="{C62A7BA8-7768-4E5A-BBA4-9E0143B35DAF}" presName="background" presStyleLbl="node0" presStyleIdx="1" presStyleCnt="2"/>
      <dgm:spPr/>
    </dgm:pt>
    <dgm:pt modelId="{6B524E26-CCD6-DB4C-8D76-06564C230A27}" type="pres">
      <dgm:prSet presAssocID="{C62A7BA8-7768-4E5A-BBA4-9E0143B35DAF}" presName="text" presStyleLbl="fgAcc0" presStyleIdx="1" presStyleCnt="2">
        <dgm:presLayoutVars>
          <dgm:chPref val="3"/>
        </dgm:presLayoutVars>
      </dgm:prSet>
      <dgm:spPr/>
    </dgm:pt>
    <dgm:pt modelId="{32D12832-AD75-4A4C-9F0D-E2D9CD9BC10B}" type="pres">
      <dgm:prSet presAssocID="{C62A7BA8-7768-4E5A-BBA4-9E0143B35DAF}" presName="hierChild2" presStyleCnt="0"/>
      <dgm:spPr/>
    </dgm:pt>
  </dgm:ptLst>
  <dgm:cxnLst>
    <dgm:cxn modelId="{1C057808-6367-E248-BE52-39D22A36C3CD}" type="presOf" srcId="{D007BC93-3EF0-41C6-BF32-5E7965FE3E25}" destId="{ABAF7CCF-BE9F-7944-AC4E-00FC81C538D4}" srcOrd="0" destOrd="0" presId="urn:microsoft.com/office/officeart/2005/8/layout/hierarchy1"/>
    <dgm:cxn modelId="{98DBBC0D-6680-4647-9EF4-E7D4CA32F3DE}" type="presOf" srcId="{C62A7BA8-7768-4E5A-BBA4-9E0143B35DAF}" destId="{6B524E26-CCD6-DB4C-8D76-06564C230A27}" srcOrd="0" destOrd="0" presId="urn:microsoft.com/office/officeart/2005/8/layout/hierarchy1"/>
    <dgm:cxn modelId="{CDEB2C68-66F9-4E78-8F46-97BFB66312FF}" srcId="{D007BC93-3EF0-41C6-BF32-5E7965FE3E25}" destId="{C21F9B33-FCFE-45B9-A932-D40D3CE6604C}" srcOrd="0" destOrd="0" parTransId="{0DEA80ED-4FBF-4B64-968B-1C1C33FA69BC}" sibTransId="{B430CD17-81A0-4D6C-8912-72EBF22A33F8}"/>
    <dgm:cxn modelId="{719C2B4D-34B5-44AB-BD44-C90B29A1BA60}" srcId="{D007BC93-3EF0-41C6-BF32-5E7965FE3E25}" destId="{C62A7BA8-7768-4E5A-BBA4-9E0143B35DAF}" srcOrd="1" destOrd="0" parTransId="{EC81FE32-95C5-4B2C-B2B3-7EBFEDCA1825}" sibTransId="{6D4DF018-952C-4910-A449-7ABE2EBF84A8}"/>
    <dgm:cxn modelId="{23FABCAE-CCA0-5444-9EED-468DDF992CF1}" type="presOf" srcId="{C21F9B33-FCFE-45B9-A932-D40D3CE6604C}" destId="{056EAF8C-1B37-2243-9D3C-D25DAA57297A}" srcOrd="0" destOrd="0" presId="urn:microsoft.com/office/officeart/2005/8/layout/hierarchy1"/>
    <dgm:cxn modelId="{380702AA-E556-514F-93E9-E51DEB3600D9}" type="presParOf" srcId="{ABAF7CCF-BE9F-7944-AC4E-00FC81C538D4}" destId="{247AB29B-3E4B-EF47-BDF8-11A6F91D17D7}" srcOrd="0" destOrd="0" presId="urn:microsoft.com/office/officeart/2005/8/layout/hierarchy1"/>
    <dgm:cxn modelId="{EEF5C301-D6B6-544E-B3DA-E41DE467ADB4}" type="presParOf" srcId="{247AB29B-3E4B-EF47-BDF8-11A6F91D17D7}" destId="{FEEB2355-50BB-2243-9BA0-621DE6E08199}" srcOrd="0" destOrd="0" presId="urn:microsoft.com/office/officeart/2005/8/layout/hierarchy1"/>
    <dgm:cxn modelId="{DDA38140-257E-974A-A36A-1F14FA8F25D1}" type="presParOf" srcId="{FEEB2355-50BB-2243-9BA0-621DE6E08199}" destId="{1A7FED9F-EBC0-3041-A6D8-5885A43F486E}" srcOrd="0" destOrd="0" presId="urn:microsoft.com/office/officeart/2005/8/layout/hierarchy1"/>
    <dgm:cxn modelId="{2F97FFAC-D08C-2E4F-9C59-39340C4C219B}" type="presParOf" srcId="{FEEB2355-50BB-2243-9BA0-621DE6E08199}" destId="{056EAF8C-1B37-2243-9D3C-D25DAA57297A}" srcOrd="1" destOrd="0" presId="urn:microsoft.com/office/officeart/2005/8/layout/hierarchy1"/>
    <dgm:cxn modelId="{9230B513-6A73-4542-BDAC-03B2680DA815}" type="presParOf" srcId="{247AB29B-3E4B-EF47-BDF8-11A6F91D17D7}" destId="{58FE3881-6F6B-104E-A8EC-5EB85FBD7B06}" srcOrd="1" destOrd="0" presId="urn:microsoft.com/office/officeart/2005/8/layout/hierarchy1"/>
    <dgm:cxn modelId="{64A2EE11-3D0E-1C49-B2CC-906AD1EB47E8}" type="presParOf" srcId="{ABAF7CCF-BE9F-7944-AC4E-00FC81C538D4}" destId="{90734773-B349-8342-BF7C-975B73C11E50}" srcOrd="1" destOrd="0" presId="urn:microsoft.com/office/officeart/2005/8/layout/hierarchy1"/>
    <dgm:cxn modelId="{0AAAB3D4-9983-EC4D-B8F8-89AD1D181D7D}" type="presParOf" srcId="{90734773-B349-8342-BF7C-975B73C11E50}" destId="{771C36A3-00EC-0248-8E51-C24B082D82C9}" srcOrd="0" destOrd="0" presId="urn:microsoft.com/office/officeart/2005/8/layout/hierarchy1"/>
    <dgm:cxn modelId="{D1BCDF94-84E6-A140-BDF0-5D47A6F77503}" type="presParOf" srcId="{771C36A3-00EC-0248-8E51-C24B082D82C9}" destId="{6DDB7183-8F94-1049-9E36-BD2920B7A1EB}" srcOrd="0" destOrd="0" presId="urn:microsoft.com/office/officeart/2005/8/layout/hierarchy1"/>
    <dgm:cxn modelId="{1A380D4F-4E28-DD4E-9C47-F0CD49E664AE}" type="presParOf" srcId="{771C36A3-00EC-0248-8E51-C24B082D82C9}" destId="{6B524E26-CCD6-DB4C-8D76-06564C230A27}" srcOrd="1" destOrd="0" presId="urn:microsoft.com/office/officeart/2005/8/layout/hierarchy1"/>
    <dgm:cxn modelId="{2FB88D4F-07F6-1A40-8020-BF219BF2B077}" type="presParOf" srcId="{90734773-B349-8342-BF7C-975B73C11E50}" destId="{32D12832-AD75-4A4C-9F0D-E2D9CD9BC10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D253F-82B9-CA42-9C8F-BD6C5B063D46}">
      <dsp:nvSpPr>
        <dsp:cNvPr id="0" name=""/>
        <dsp:cNvSpPr/>
      </dsp:nvSpPr>
      <dsp:spPr>
        <a:xfrm>
          <a:off x="0" y="74793"/>
          <a:ext cx="7485413"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dirty="0"/>
            <a:t>Notre établissement scolaire comprend :</a:t>
          </a:r>
          <a:endParaRPr lang="en-US" sz="3000" kern="1200" dirty="0"/>
        </a:p>
      </dsp:txBody>
      <dsp:txXfrm>
        <a:off x="35125" y="109918"/>
        <a:ext cx="7415163" cy="649299"/>
      </dsp:txXfrm>
    </dsp:sp>
    <dsp:sp modelId="{D8E1DCAC-D0F4-0D4A-B4EB-E0B2B70B8A29}">
      <dsp:nvSpPr>
        <dsp:cNvPr id="0" name=""/>
        <dsp:cNvSpPr/>
      </dsp:nvSpPr>
      <dsp:spPr>
        <a:xfrm>
          <a:off x="0" y="794343"/>
          <a:ext cx="7485413" cy="15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66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fr-FR" sz="2300" kern="1200" dirty="0"/>
            <a:t>une école maternelle</a:t>
          </a:r>
          <a:endParaRPr lang="en-US" sz="2300" kern="1200" dirty="0"/>
        </a:p>
        <a:p>
          <a:pPr marL="228600" lvl="1" indent="-228600" algn="l" defTabSz="1022350">
            <a:lnSpc>
              <a:spcPct val="90000"/>
            </a:lnSpc>
            <a:spcBef>
              <a:spcPct val="0"/>
            </a:spcBef>
            <a:spcAft>
              <a:spcPct val="20000"/>
            </a:spcAft>
            <a:buChar char="•"/>
          </a:pPr>
          <a:r>
            <a:rPr lang="fr-FR" sz="2300" kern="1200"/>
            <a:t>Trois écoles élémentaires</a:t>
          </a:r>
          <a:endParaRPr lang="en-US" sz="2300" kern="1200"/>
        </a:p>
        <a:p>
          <a:pPr marL="228600" lvl="1" indent="-228600" algn="l" defTabSz="1022350">
            <a:lnSpc>
              <a:spcPct val="90000"/>
            </a:lnSpc>
            <a:spcBef>
              <a:spcPct val="0"/>
            </a:spcBef>
            <a:spcAft>
              <a:spcPct val="20000"/>
            </a:spcAft>
            <a:buChar char="•"/>
          </a:pPr>
          <a:r>
            <a:rPr lang="fr-FR" sz="2300" kern="1200" dirty="0"/>
            <a:t>Un collège</a:t>
          </a:r>
          <a:endParaRPr lang="en-US" sz="2300" kern="1200" dirty="0"/>
        </a:p>
        <a:p>
          <a:pPr marL="228600" lvl="1" indent="-228600" algn="l" defTabSz="1022350">
            <a:lnSpc>
              <a:spcPct val="90000"/>
            </a:lnSpc>
            <a:spcBef>
              <a:spcPct val="0"/>
            </a:spcBef>
            <a:spcAft>
              <a:spcPct val="20000"/>
            </a:spcAft>
            <a:buChar char="•"/>
          </a:pPr>
          <a:r>
            <a:rPr lang="fr-FR" sz="2300" kern="1200" dirty="0"/>
            <a:t>Un lycée technique et économique    -section tourisme-</a:t>
          </a:r>
          <a:endParaRPr lang="en-US" sz="2300" kern="1200" dirty="0"/>
        </a:p>
      </dsp:txBody>
      <dsp:txXfrm>
        <a:off x="0" y="794343"/>
        <a:ext cx="7485413" cy="1583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74CEC-CC27-4C46-AA8E-599EBF98AE6E}">
      <dsp:nvSpPr>
        <dsp:cNvPr id="0" name=""/>
        <dsp:cNvSpPr/>
      </dsp:nvSpPr>
      <dsp:spPr>
        <a:xfrm rot="16200000">
          <a:off x="-764963" y="1344436"/>
          <a:ext cx="5056179" cy="3572968"/>
        </a:xfrm>
        <a:prstGeom prst="downArrow">
          <a:avLst>
            <a:gd name="adj1" fmla="val 50000"/>
            <a:gd name="adj2" fmla="val 35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Notre institut technique pour le tourisme vise à former un  professionnel ayant des compétences générales dans le domaine des macro-phénomènes économiques nationaux et internationaux et des systèmes d'entreprise. </a:t>
          </a:r>
          <a:endParaRPr lang="en-US" sz="1600" kern="1200" dirty="0"/>
        </a:p>
      </dsp:txBody>
      <dsp:txXfrm rot="5400000">
        <a:off x="-23357" y="1866875"/>
        <a:ext cx="2947699" cy="2528089"/>
      </dsp:txXfrm>
    </dsp:sp>
    <dsp:sp modelId="{E43C5084-BBC2-1742-93F8-18B27018CA2E}">
      <dsp:nvSpPr>
        <dsp:cNvPr id="0" name=""/>
        <dsp:cNvSpPr/>
      </dsp:nvSpPr>
      <dsp:spPr>
        <a:xfrm rot="5400000">
          <a:off x="3062809" y="1344436"/>
          <a:ext cx="5153721" cy="3572968"/>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Il forme également un  spécialiste  dans le domaine de la communication, par l'étude des langues étrangères en référence aux réalités touristiques et aux relations sociales ainsi que dans la valorisation du territoire, par l'étude des ressources culturelles, naturelles et artistiques et des techniques de marketing territorial.</a:t>
          </a:r>
          <a:endParaRPr lang="en-US" sz="1600" kern="1200" dirty="0"/>
        </a:p>
      </dsp:txBody>
      <dsp:txXfrm rot="-5400000">
        <a:off x="4478455" y="1842490"/>
        <a:ext cx="2947699" cy="2576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1FD9F-459D-1C49-84E9-5CCB87486927}">
      <dsp:nvSpPr>
        <dsp:cNvPr id="0" name=""/>
        <dsp:cNvSpPr/>
      </dsp:nvSpPr>
      <dsp:spPr>
        <a:xfrm>
          <a:off x="0" y="0"/>
          <a:ext cx="11018520" cy="1031354"/>
        </a:xfrm>
        <a:prstGeom prst="roundRect">
          <a:avLst/>
        </a:prstGeom>
        <a:solidFill>
          <a:schemeClr val="accent5">
            <a:shade val="5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fr-FR" sz="4300" kern="1200" dirty="0"/>
            <a:t>Organigramme de l’école</a:t>
          </a:r>
          <a:endParaRPr lang="it-IT" sz="4300" kern="1200" dirty="0"/>
        </a:p>
      </dsp:txBody>
      <dsp:txXfrm>
        <a:off x="50347" y="50347"/>
        <a:ext cx="10917826" cy="9306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AC9B3-079C-C148-8D43-84AF3A79AD21}">
      <dsp:nvSpPr>
        <dsp:cNvPr id="0" name=""/>
        <dsp:cNvSpPr/>
      </dsp:nvSpPr>
      <dsp:spPr>
        <a:xfrm>
          <a:off x="5982148" y="2089173"/>
          <a:ext cx="91440" cy="541713"/>
        </a:xfrm>
        <a:custGeom>
          <a:avLst/>
          <a:gdLst/>
          <a:ahLst/>
          <a:cxnLst/>
          <a:rect l="0" t="0" r="0" b="0"/>
          <a:pathLst>
            <a:path>
              <a:moveTo>
                <a:pt x="120019" y="0"/>
              </a:moveTo>
              <a:lnTo>
                <a:pt x="120019" y="541713"/>
              </a:lnTo>
              <a:lnTo>
                <a:pt x="45720" y="541713"/>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47534A8-2B0E-DF4C-838A-6DD184C1BA07}">
      <dsp:nvSpPr>
        <dsp:cNvPr id="0" name=""/>
        <dsp:cNvSpPr/>
      </dsp:nvSpPr>
      <dsp:spPr>
        <a:xfrm>
          <a:off x="4183240" y="912499"/>
          <a:ext cx="1078827" cy="662636"/>
        </a:xfrm>
        <a:custGeom>
          <a:avLst/>
          <a:gdLst/>
          <a:ahLst/>
          <a:cxnLst/>
          <a:rect l="0" t="0" r="0" b="0"/>
          <a:pathLst>
            <a:path>
              <a:moveTo>
                <a:pt x="0" y="0"/>
              </a:moveTo>
              <a:lnTo>
                <a:pt x="0" y="662636"/>
              </a:lnTo>
              <a:lnTo>
                <a:pt x="1078827" y="662636"/>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4EB7C35-4724-E845-A695-7CF3DE3B80F5}">
      <dsp:nvSpPr>
        <dsp:cNvPr id="0" name=""/>
        <dsp:cNvSpPr/>
      </dsp:nvSpPr>
      <dsp:spPr>
        <a:xfrm>
          <a:off x="3444638" y="912499"/>
          <a:ext cx="738602" cy="534596"/>
        </a:xfrm>
        <a:custGeom>
          <a:avLst/>
          <a:gdLst/>
          <a:ahLst/>
          <a:cxnLst/>
          <a:rect l="0" t="0" r="0" b="0"/>
          <a:pathLst>
            <a:path>
              <a:moveTo>
                <a:pt x="738602" y="0"/>
              </a:moveTo>
              <a:lnTo>
                <a:pt x="738602" y="534596"/>
              </a:lnTo>
              <a:lnTo>
                <a:pt x="0" y="534596"/>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B3428DD-486C-AF47-B4E3-B6D44514FBA5}">
      <dsp:nvSpPr>
        <dsp:cNvPr id="0" name=""/>
        <dsp:cNvSpPr/>
      </dsp:nvSpPr>
      <dsp:spPr>
        <a:xfrm>
          <a:off x="4183240" y="912499"/>
          <a:ext cx="1900879" cy="2662189"/>
        </a:xfrm>
        <a:custGeom>
          <a:avLst/>
          <a:gdLst/>
          <a:ahLst/>
          <a:cxnLst/>
          <a:rect l="0" t="0" r="0" b="0"/>
          <a:pathLst>
            <a:path>
              <a:moveTo>
                <a:pt x="0" y="0"/>
              </a:moveTo>
              <a:lnTo>
                <a:pt x="0" y="2587889"/>
              </a:lnTo>
              <a:lnTo>
                <a:pt x="1900879" y="2587889"/>
              </a:lnTo>
              <a:lnTo>
                <a:pt x="1900879" y="2662189"/>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97F2C58-C65E-1348-901E-194544D20692}">
      <dsp:nvSpPr>
        <dsp:cNvPr id="0" name=""/>
        <dsp:cNvSpPr/>
      </dsp:nvSpPr>
      <dsp:spPr>
        <a:xfrm>
          <a:off x="4133338" y="912499"/>
          <a:ext cx="91440" cy="2685338"/>
        </a:xfrm>
        <a:custGeom>
          <a:avLst/>
          <a:gdLst/>
          <a:ahLst/>
          <a:cxnLst/>
          <a:rect l="0" t="0" r="0" b="0"/>
          <a:pathLst>
            <a:path>
              <a:moveTo>
                <a:pt x="49902" y="0"/>
              </a:moveTo>
              <a:lnTo>
                <a:pt x="49902" y="2611039"/>
              </a:lnTo>
              <a:lnTo>
                <a:pt x="45720" y="2611039"/>
              </a:lnTo>
              <a:lnTo>
                <a:pt x="45720" y="2685338"/>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1F2BF97-800A-A44C-9485-F9690EE723A7}">
      <dsp:nvSpPr>
        <dsp:cNvPr id="0" name=""/>
        <dsp:cNvSpPr/>
      </dsp:nvSpPr>
      <dsp:spPr>
        <a:xfrm>
          <a:off x="1757730" y="3013255"/>
          <a:ext cx="110307" cy="1274126"/>
        </a:xfrm>
        <a:custGeom>
          <a:avLst/>
          <a:gdLst/>
          <a:ahLst/>
          <a:cxnLst/>
          <a:rect l="0" t="0" r="0" b="0"/>
          <a:pathLst>
            <a:path>
              <a:moveTo>
                <a:pt x="0" y="1274126"/>
              </a:moveTo>
              <a:lnTo>
                <a:pt x="110307" y="0"/>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6DADD19-0041-5945-8D79-9C409E0AACC7}">
      <dsp:nvSpPr>
        <dsp:cNvPr id="0" name=""/>
        <dsp:cNvSpPr/>
      </dsp:nvSpPr>
      <dsp:spPr>
        <a:xfrm>
          <a:off x="2310814" y="912499"/>
          <a:ext cx="1872426" cy="2673765"/>
        </a:xfrm>
        <a:custGeom>
          <a:avLst/>
          <a:gdLst/>
          <a:ahLst/>
          <a:cxnLst/>
          <a:rect l="0" t="0" r="0" b="0"/>
          <a:pathLst>
            <a:path>
              <a:moveTo>
                <a:pt x="1872426" y="0"/>
              </a:moveTo>
              <a:lnTo>
                <a:pt x="1872426" y="2599466"/>
              </a:lnTo>
              <a:lnTo>
                <a:pt x="0" y="2599466"/>
              </a:lnTo>
              <a:lnTo>
                <a:pt x="0" y="2673765"/>
              </a:lnTo>
            </a:path>
          </a:pathLst>
        </a:custGeom>
        <a:noFill/>
        <a:ln w="1270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6102FC0-85C1-C146-AACA-2FD841A620CC}">
      <dsp:nvSpPr>
        <dsp:cNvPr id="0" name=""/>
        <dsp:cNvSpPr/>
      </dsp:nvSpPr>
      <dsp:spPr>
        <a:xfrm>
          <a:off x="3457347" y="3344"/>
          <a:ext cx="1451787" cy="90915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a:t>Proviseure du Lycée</a:t>
          </a:r>
          <a:endParaRPr lang="it-IT" sz="2400" kern="1200" dirty="0"/>
        </a:p>
      </dsp:txBody>
      <dsp:txXfrm>
        <a:off x="3457347" y="3344"/>
        <a:ext cx="1451787" cy="909155"/>
      </dsp:txXfrm>
    </dsp:sp>
    <dsp:sp modelId="{C874996B-2B01-A847-A6ED-D6C22450FB04}">
      <dsp:nvSpPr>
        <dsp:cNvPr id="0" name=""/>
        <dsp:cNvSpPr/>
      </dsp:nvSpPr>
      <dsp:spPr>
        <a:xfrm>
          <a:off x="1619459" y="3586265"/>
          <a:ext cx="1382709" cy="701116"/>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err="1"/>
            <a:t>Professeurs</a:t>
          </a:r>
          <a:endParaRPr lang="it-IT" sz="2000" kern="1200" dirty="0"/>
        </a:p>
      </dsp:txBody>
      <dsp:txXfrm>
        <a:off x="1619459" y="3586265"/>
        <a:ext cx="1382709" cy="701116"/>
      </dsp:txXfrm>
    </dsp:sp>
    <dsp:sp modelId="{379C3287-89DC-9849-9466-91B9C3BBAB47}">
      <dsp:nvSpPr>
        <dsp:cNvPr id="0" name=""/>
        <dsp:cNvSpPr/>
      </dsp:nvSpPr>
      <dsp:spPr>
        <a:xfrm>
          <a:off x="81527" y="2685569"/>
          <a:ext cx="1786510" cy="655372"/>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err="1"/>
            <a:t>Professeurs</a:t>
          </a:r>
          <a:r>
            <a:rPr lang="it-IT" sz="2000" kern="1200" dirty="0"/>
            <a:t> </a:t>
          </a:r>
          <a:r>
            <a:rPr lang="it-IT" sz="2000" kern="1200" dirty="0" err="1"/>
            <a:t>principaux</a:t>
          </a:r>
          <a:endParaRPr lang="it-IT" sz="2000" kern="1200" dirty="0"/>
        </a:p>
      </dsp:txBody>
      <dsp:txXfrm>
        <a:off x="81527" y="2685569"/>
        <a:ext cx="1786510" cy="655372"/>
      </dsp:txXfrm>
    </dsp:sp>
    <dsp:sp modelId="{C1C704FA-2D1F-0B49-BB85-5C76F823878C}">
      <dsp:nvSpPr>
        <dsp:cNvPr id="0" name=""/>
        <dsp:cNvSpPr/>
      </dsp:nvSpPr>
      <dsp:spPr>
        <a:xfrm>
          <a:off x="3529145" y="3597838"/>
          <a:ext cx="1299826" cy="67001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err="1"/>
            <a:t>Élèves</a:t>
          </a:r>
          <a:endParaRPr lang="it-IT" sz="2000" kern="1200" dirty="0"/>
        </a:p>
      </dsp:txBody>
      <dsp:txXfrm>
        <a:off x="3529145" y="3597838"/>
        <a:ext cx="1299826" cy="670013"/>
      </dsp:txXfrm>
    </dsp:sp>
    <dsp:sp modelId="{C7416798-3434-564B-AD76-86BC3C322341}">
      <dsp:nvSpPr>
        <dsp:cNvPr id="0" name=""/>
        <dsp:cNvSpPr/>
      </dsp:nvSpPr>
      <dsp:spPr>
        <a:xfrm>
          <a:off x="5488307" y="3574688"/>
          <a:ext cx="1191625" cy="681688"/>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err="1"/>
            <a:t>Familles</a:t>
          </a:r>
          <a:endParaRPr lang="it-IT" sz="2000" kern="1200" dirty="0"/>
        </a:p>
      </dsp:txBody>
      <dsp:txXfrm>
        <a:off x="5488307" y="3574688"/>
        <a:ext cx="1191625" cy="681688"/>
      </dsp:txXfrm>
    </dsp:sp>
    <dsp:sp modelId="{E9405412-7BD4-1341-A024-0D257C0F0BA4}">
      <dsp:nvSpPr>
        <dsp:cNvPr id="0" name=""/>
        <dsp:cNvSpPr/>
      </dsp:nvSpPr>
      <dsp:spPr>
        <a:xfrm>
          <a:off x="1880064" y="1080445"/>
          <a:ext cx="1564574" cy="73330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err="1"/>
            <a:t>Personnel</a:t>
          </a:r>
          <a:r>
            <a:rPr lang="it-IT" sz="2000" kern="1200" dirty="0"/>
            <a:t> de  </a:t>
          </a:r>
          <a:r>
            <a:rPr lang="it-IT" sz="2000" kern="1200" dirty="0" err="1"/>
            <a:t>direction</a:t>
          </a:r>
          <a:endParaRPr lang="it-IT" sz="2000" kern="1200" dirty="0"/>
        </a:p>
      </dsp:txBody>
      <dsp:txXfrm>
        <a:off x="1880064" y="1080445"/>
        <a:ext cx="1564574" cy="733302"/>
      </dsp:txXfrm>
    </dsp:sp>
    <dsp:sp modelId="{CEBA9C65-1076-8A47-A24A-27D361C4D9F0}">
      <dsp:nvSpPr>
        <dsp:cNvPr id="0" name=""/>
        <dsp:cNvSpPr/>
      </dsp:nvSpPr>
      <dsp:spPr>
        <a:xfrm>
          <a:off x="5262068" y="1061099"/>
          <a:ext cx="1680198" cy="102807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err="1"/>
            <a:t>Responsable</a:t>
          </a:r>
          <a:r>
            <a:rPr lang="it-IT" sz="2000" kern="1200" dirty="0"/>
            <a:t> </a:t>
          </a:r>
          <a:r>
            <a:rPr lang="it-IT" sz="2000" kern="1200" dirty="0" err="1"/>
            <a:t>administratif</a:t>
          </a:r>
          <a:r>
            <a:rPr lang="it-IT" sz="2000" kern="1200" dirty="0"/>
            <a:t> DSGA</a:t>
          </a:r>
        </a:p>
      </dsp:txBody>
      <dsp:txXfrm>
        <a:off x="5262068" y="1061099"/>
        <a:ext cx="1680198" cy="1028073"/>
      </dsp:txXfrm>
    </dsp:sp>
    <dsp:sp modelId="{99CE3CD1-B1FC-6043-8412-926E088EA5B7}">
      <dsp:nvSpPr>
        <dsp:cNvPr id="0" name=""/>
        <dsp:cNvSpPr/>
      </dsp:nvSpPr>
      <dsp:spPr>
        <a:xfrm>
          <a:off x="4257540" y="2237772"/>
          <a:ext cx="1770327" cy="786228"/>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Équipe</a:t>
          </a:r>
          <a:r>
            <a:rPr lang="it-IT" sz="1200" kern="1200" dirty="0"/>
            <a:t> </a:t>
          </a:r>
          <a:r>
            <a:rPr lang="it-IT" sz="2000" kern="1200" dirty="0" err="1"/>
            <a:t>administrative</a:t>
          </a:r>
          <a:r>
            <a:rPr lang="it-IT" sz="1200" kern="1200" dirty="0"/>
            <a:t> </a:t>
          </a:r>
        </a:p>
      </dsp:txBody>
      <dsp:txXfrm>
        <a:off x="4257540" y="2237772"/>
        <a:ext cx="1770327" cy="7862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FED9F-EBC0-3041-A6D8-5885A43F486E}">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EAF8C-1B37-2243-9D3C-D25DAA57297A}">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b="0" i="0" kern="1200" dirty="0"/>
            <a:t>L’année scolaire se divise en deux quadrimestres et les évaluations, deux orales et deux écrites,  par matière, sont enregistrées sur ARGO notre registre électronique </a:t>
          </a:r>
          <a:endParaRPr lang="en-US" sz="2700" kern="1200" dirty="0"/>
        </a:p>
      </dsp:txBody>
      <dsp:txXfrm>
        <a:off x="585701" y="1066737"/>
        <a:ext cx="4337991" cy="2693452"/>
      </dsp:txXfrm>
    </dsp:sp>
    <dsp:sp modelId="{6DDB7183-8F94-1049-9E36-BD2920B7A1EB}">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24E26-CCD6-DB4C-8D76-06564C230A27}">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b="0" i="0" kern="1200" dirty="0"/>
            <a:t>À la fin de chaque quadrimestre les</a:t>
          </a:r>
          <a:r>
            <a:rPr lang="fr-FR" sz="2700" kern="1200" dirty="0"/>
            <a:t> élèves qui ont des notes inférieures à la moyenne doivent suivre un cours/guichet pédagogique et rattraper leurs lacunes</a:t>
          </a:r>
          <a:endParaRPr lang="en-US" sz="2700" kern="1200" dirty="0"/>
        </a:p>
      </dsp:txBody>
      <dsp:txXfrm>
        <a:off x="6092527" y="1066737"/>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1T18:01:33.216"/>
    </inkml:context>
    <inkml:brush xml:id="br0">
      <inkml:brushProperty name="width" value="0.1" units="cm"/>
      <inkml:brushProperty name="height" value="0.1" units="cm"/>
      <inkml:brushProperty name="color" value="#66CC00"/>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19.052"/>
    </inkml:context>
    <inkml:brush xml:id="br0">
      <inkml:brushProperty name="width" value="0.35" units="cm"/>
      <inkml:brushProperty name="height" value="0.35" units="cm"/>
      <inkml:brushProperty name="color" value="#AE198D"/>
      <inkml:brushProperty name="inkEffects" value="galaxy"/>
      <inkml:brushProperty name="anchorX" value="-137022.17188"/>
      <inkml:brushProperty name="anchorY" value="-135232.4375"/>
      <inkml:brushProperty name="scaleFactor" value="0.5"/>
    </inkml:brush>
  </inkml:definitions>
  <inkml:trace contextRef="#ctx0" brushRef="#br0">0 46 24575,'52'0'0,"0"0"0,-1 0 0,1 0 0,3 0 0,-2 0 0,34 0 0,2 0 0,10 0 0,-44 0 0,2 0 0,5-3 0,0-1 0,-9 0 0,-2 0 0,37-4 0,-7 1 0,-1 7 0,1 0 0,-9 0 0,-16 0 0,-10 0 0,-10 0 0,0-3 0,4-1 0,0-1 0,-1 2 0,-6 3 0,-11 0 0,-4 0 0,2 0 0,9 0 0,14 0 0,11 0 0,3 0 0,-3 0 0,-5 0 0,-10 0 0,-3 0 0,-2 0 0,3 0 0,6 0 0,8 0 0,-1 0 0,-9 0 0,-7 0 0,-13 0 0,-3 0 0,-1 0 0,8 1 0,12 3 0,8 1 0,0-1 0,-11-3 0,-12 1 0,-10 1 0,-6-1 0,-4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21.185"/>
    </inkml:context>
    <inkml:brush xml:id="br0">
      <inkml:brushProperty name="width" value="0.35" units="cm"/>
      <inkml:brushProperty name="height" value="0.35" units="cm"/>
      <inkml:brushProperty name="color" value="#AE198D"/>
      <inkml:brushProperty name="inkEffects" value="galaxy"/>
      <inkml:brushProperty name="anchorX" value="-153139.0625"/>
      <inkml:brushProperty name="anchorY" value="-152796.625"/>
      <inkml:brushProperty name="scaleFactor" value="0.5"/>
    </inkml:brush>
  </inkml:definitions>
  <inkml:trace contextRef="#ctx0" brushRef="#br0">0 0 24575,'51'0'0,"-8"0"0,-11 0 0,-9 0 0,-6 0 0,3 0 0,11 0 0,17 0 0,12 0 0,5 0 0,-5 0 0,-6 0 0,0 0 0,6 0 0,10 0 0,0 0 0,-8 0 0,-13 0 0,-12 0 0,-7 0 0,-1 0 0,1 0 0,0 0 0,-6 0 0,-12 0 0,-5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23.325"/>
    </inkml:context>
    <inkml:brush xml:id="br0">
      <inkml:brushProperty name="width" value="0.35" units="cm"/>
      <inkml:brushProperty name="height" value="0.35" units="cm"/>
      <inkml:brushProperty name="color" value="#AE198D"/>
      <inkml:brushProperty name="inkEffects" value="galaxy"/>
      <inkml:brushProperty name="anchorX" value="-167884.76563"/>
      <inkml:brushProperty name="anchorY" value="-170806.67188"/>
      <inkml:brushProperty name="scaleFactor" value="0.5"/>
    </inkml:brush>
  </inkml:definitions>
  <inkml:trace contextRef="#ctx0" brushRef="#br0">1 12 24575,'67'0'0,"7"0"0,12 0 0,-7 0 0,-3 0 0,-4 0 0,-10 0 0,-3-2 0,-19-1 0,-12-1 0,-10 2 0,-1 1 0,1 1 0,2 0 0,4 0 0,-3 0 0,-5 0 0,-7 0 0,-6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26.981"/>
    </inkml:context>
    <inkml:brush xml:id="br0">
      <inkml:brushProperty name="width" value="0.35" units="cm"/>
      <inkml:brushProperty name="height" value="0.35" units="cm"/>
      <inkml:brushProperty name="color" value="#AE198D"/>
      <inkml:brushProperty name="inkEffects" value="galaxy"/>
      <inkml:brushProperty name="anchorX" value="-182228.6875"/>
      <inkml:brushProperty name="anchorY" value="-188937.15625"/>
      <inkml:brushProperty name="scaleFactor" value="0.5"/>
    </inkml:brush>
  </inkml:definitions>
  <inkml:trace contextRef="#ctx0" brushRef="#br0">1 0 24575,'98'0'0,"0"0"0,-44 0 0,0 0 0,32 0 0,-10 0 0,0 0 0,-4 0 0,7 0 0,-13 0 0,-9 0 0,-2 0 0,0 0 0,1 0 0,-1 0 0,-1 0 0,-4 0 0,0 0 0,-2 0 0,-6 0 0,-3 0 0,0 0 0,0 0 0,2 0 0,-1 0 0,-6 0 0,-8 0 0,-8 0 0,-8 0 0,-6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29.615"/>
    </inkml:context>
    <inkml:brush xml:id="br0">
      <inkml:brushProperty name="width" value="0.35" units="cm"/>
      <inkml:brushProperty name="height" value="0.35" units="cm"/>
      <inkml:brushProperty name="color" value="#AE198D"/>
      <inkml:brushProperty name="inkEffects" value="galaxy"/>
      <inkml:brushProperty name="anchorX" value="-197330.95313"/>
      <inkml:brushProperty name="anchorY" value="-207652.51563"/>
      <inkml:brushProperty name="scaleFactor" value="0.5"/>
    </inkml:brush>
  </inkml:definitions>
  <inkml:trace contextRef="#ctx0" brushRef="#br0">1 1 24575,'60'0'0,"16"0"0,7 0 0,9 0 0,-39 0 0,1 0 0,-2 0 0,1 0 0,-1 0 0,2 0 0,1 0 0,-1 0 0,-2 0 0,-1 0 0,42 0 0,-3 0 0,-11 0 0,-8 0 0,-8 0 0,-15 0 0,-4 0 0,-4 0 0,2 0 0,1 0 0,-4 0 0,-9 0 0,-10 0 0,-3 0 0,5 0 0,13 0 0,23 0 0,13 0 0,4 0 0,-13 0 0,-21 0 0,-18 0 0,-11 0 0,4 0 0,10 0 0,3 0 0,1 0 0,-9 0 0,-11 0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32.326"/>
    </inkml:context>
    <inkml:brush xml:id="br0">
      <inkml:brushProperty name="width" value="0.35" units="cm"/>
      <inkml:brushProperty name="height" value="0.35" units="cm"/>
      <inkml:brushProperty name="color" value="#AE198D"/>
      <inkml:brushProperty name="inkEffects" value="galaxy"/>
      <inkml:brushProperty name="anchorX" value="-212905.92188"/>
      <inkml:brushProperty name="anchorY" value="-226835.51563"/>
      <inkml:brushProperty name="scaleFactor" value="0.5"/>
    </inkml:brush>
  </inkml:definitions>
  <inkml:trace contextRef="#ctx0" brushRef="#br0">1 0 24575,'65'0'0,"16"0"0,17 0 0,1 0 0,-45 0 0,0 0 0,-1 0 0,0 0 0,46 0 0,-2 0 0,-29 0 0,-25 0 0,-17 0 0,-6 0 0,1 0 0,4 0 0,9 0 0,1 0 0,-1 0 0,-7 0 0,-10 0 0,-5 0 0,-1 0 0,6 0 0,19 0 0,20 0 0,11 0 0,0 0 0,-15 0 0,-18 0 0,-8 0 0,0 0 0,-2 0 0,0 0 0,-6 0 0,-8 0 0,-2 0 0,5 0 0,13 0 0,15 0 0,4 0 0,-4 0 0,-14 0 0,-15 0 0,-4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35.616"/>
    </inkml:context>
    <inkml:brush xml:id="br0">
      <inkml:brushProperty name="width" value="0.35" units="cm"/>
      <inkml:brushProperty name="height" value="0.35" units="cm"/>
      <inkml:brushProperty name="color" value="#AE198D"/>
      <inkml:brushProperty name="inkEffects" value="galaxy"/>
      <inkml:brushProperty name="anchorX" value="-228217.20313"/>
      <inkml:brushProperty name="anchorY" value="-246528.84375"/>
      <inkml:brushProperty name="scaleFactor" value="0.5"/>
    </inkml:brush>
  </inkml:definitions>
  <inkml:trace contextRef="#ctx0" brushRef="#br0">0 1 24575,'36'0'0,"-7"0"0,-7 0 0,-9 0 0,1 0 0,6 0 0,14 0 0,17 0 0,9 0 0,0 0 0,-6 0 0,-11 0 0,-10 0 0,-4 0 0,-6 0 0,-4 0 0,-6 0 0,-2 0 0,2 0 0,9 0 0,5 0 0,3 0 0,-1 0 0,-9 0 0,-5 0 0,-4 0 0,1 0 0,5 0 0,8 0 0,4 0 0,0 0 0,-12 0 0,-7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38.596"/>
    </inkml:context>
    <inkml:brush xml:id="br0">
      <inkml:brushProperty name="width" value="0.35" units="cm"/>
      <inkml:brushProperty name="height" value="0.35" units="cm"/>
      <inkml:brushProperty name="color" value="#AE198D"/>
      <inkml:brushProperty name="inkEffects" value="galaxy"/>
      <inkml:brushProperty name="anchorX" value="-245959.45313"/>
      <inkml:brushProperty name="anchorY" value="-259568.35938"/>
      <inkml:brushProperty name="scaleFactor" value="0.5"/>
    </inkml:brush>
  </inkml:definitions>
  <inkml:trace contextRef="#ctx0" brushRef="#br0">1 0 24575,'59'0'0,"-2"0"0,-11 0 0,-5 0 0,0 0 0,-2 0 0,2 0 0,5 0 0,-2 0 0,-4 0 0,-7 0 0,-8 0 0,-10 0 0,-6 0 0,4 0 0,12 0 0,15 0 0,2 0 0,-2 0 0,-11 0 0,-9 0 0,-4 0 0,-2 0 0,0 0 0,-2 0 0,1 0 0,-4 0 0,-2 0 0,9 0 0,4 0 0,3 0 0,-3 0 0,-7 0 0,-6 0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01.763"/>
    </inkml:context>
    <inkml:brush xml:id="br0">
      <inkml:brushProperty name="width" value="0.35" units="cm"/>
      <inkml:brushProperty name="height" value="0.35" units="cm"/>
      <inkml:brushProperty name="color" value="#AE198D"/>
      <inkml:brushProperty name="inkEffects" value="galaxy"/>
      <inkml:brushProperty name="anchorX" value="-30204.89844"/>
      <inkml:brushProperty name="anchorY" value="-26354.93359"/>
      <inkml:brushProperty name="scaleFactor" value="0.5"/>
    </inkml:brush>
  </inkml:definitions>
  <inkml:trace contextRef="#ctx0" brushRef="#br0">1 1 24575,'56'0'0,"21"0"0,22 0 0,-5 0 0,-9 0 0,-12 0 0,2 0 0,10 0 0,-1 0 0,-4 0 0,-7 0 0,-10 0 0,-7 0 0,-7 0 0,-8 0 0,-1 0 0,-1 0 0,0 0 0,4 0 0,-1 0 0,2 0 0,0 0 0,-4 0 0,-1 0 0,0 0 0,1 0 0,-1 0 0,-5 0 0,-6 0 0,-3 0 0,-1 0 0,0 0 0,-3 0 0,-3 0 0,-5 0 0,-7 0 0,-2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04.378"/>
    </inkml:context>
    <inkml:brush xml:id="br0">
      <inkml:brushProperty name="width" value="0.35" units="cm"/>
      <inkml:brushProperty name="height" value="0.35" units="cm"/>
      <inkml:brushProperty name="color" value="#AE198D"/>
      <inkml:brushProperty name="inkEffects" value="galaxy"/>
      <inkml:brushProperty name="anchorX" value="-45481.44922"/>
      <inkml:brushProperty name="anchorY" value="-40452.5625"/>
      <inkml:brushProperty name="scaleFactor" value="0.5"/>
    </inkml:brush>
  </inkml:definitions>
  <inkml:trace contextRef="#ctx0" brushRef="#br0">1 88 24575,'72'0'0,"18"0"0,-38 0 0,0 0 0,41 0 0,-19-7 0,-9-2 0,0 0 0,14-2 0,8 5 0,-1-3 0,7 0 0,-5 5 0,-1-4 0,-6 3 0,-6-1 0,-3 2 0,-6 4 0,-7 0 0,-10 0 0,-13 0 0,-13 0 0,-7 0 0,-6 0 0,-2 0 0,10 0 0,23 0 0,23 0 0,13 0 0,-5 0 0,-19 0 0,-18 0 0,-20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1T18:03:35.757"/>
    </inkml:context>
    <inkml:brush xml:id="br0">
      <inkml:brushProperty name="width" value="0.1" units="cm"/>
      <inkml:brushProperty name="height" value="0.1" units="cm"/>
      <inkml:brushProperty name="color" value="#66CC00"/>
    </inkml:brush>
  </inkml:definitions>
  <inkml:trace contextRef="#ctx0" brushRef="#br0">1 0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40.638"/>
    </inkml:context>
    <inkml:brush xml:id="br0">
      <inkml:brushProperty name="width" value="0.35" units="cm"/>
      <inkml:brushProperty name="height" value="0.35" units="cm"/>
      <inkml:brushProperty name="color" value="#AE198D"/>
      <inkml:brushProperty name="inkEffects" value="galaxy"/>
      <inkml:brushProperty name="anchorX" value="-263726"/>
      <inkml:brushProperty name="anchorY" value="-273108.59375"/>
      <inkml:brushProperty name="scaleFactor" value="0.5"/>
    </inkml:brush>
  </inkml:definitions>
  <inkml:trace contextRef="#ctx0" brushRef="#br0">0 1 24575,'63'0'0,"6"0"0,6 0 0,-11 0 0,-16 0 0,-15 0 0,-13 0 0,-3 0 0,-4 0 0,1 0 0,4 0 0,12 0 0,3 0 0,-1 0 0,-6 0 0,-9 0 0,2 0 0,4 0 0,23 0 0,17 0 0,6 0 0,-5 0 0,-25 0 0,-21 0 0,-12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42.625"/>
    </inkml:context>
    <inkml:brush xml:id="br0">
      <inkml:brushProperty name="width" value="0.35" units="cm"/>
      <inkml:brushProperty name="height" value="0.35" units="cm"/>
      <inkml:brushProperty name="color" value="#AE198D"/>
      <inkml:brushProperty name="inkEffects" value="galaxy"/>
      <inkml:brushProperty name="anchorX" value="-281448.15625"/>
      <inkml:brushProperty name="anchorY" value="-287208.15625"/>
      <inkml:brushProperty name="scaleFactor" value="0.5"/>
    </inkml:brush>
  </inkml:definitions>
  <inkml:trace contextRef="#ctx0" brushRef="#br0">0 12 24575,'79'0'0,"-7"0"0,-3 0 0,-17 0 0,-16 0 0,-6 0 0,-7 0 0,-4 0 0,-2 0 0,2 0 0,13 0 0,12 0 0,2 0 0,-5-3 0,-15 0 0,-12 0 0,-4 0 0,2 3 0,6 0 0,4 0 0,-3 0 0,-4 0 0,-6 0 0,4 0 0,2 0 0,7 0 0,0 0 0,-5 0 0,-8 0 0,-5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44.837"/>
    </inkml:context>
    <inkml:brush xml:id="br0">
      <inkml:brushProperty name="width" value="0.35" units="cm"/>
      <inkml:brushProperty name="height" value="0.35" units="cm"/>
      <inkml:brushProperty name="color" value="#AE198D"/>
      <inkml:brushProperty name="inkEffects" value="galaxy"/>
      <inkml:brushProperty name="anchorX" value="-299132.65625"/>
      <inkml:brushProperty name="anchorY" value="-301657.5"/>
      <inkml:brushProperty name="scaleFactor" value="0.5"/>
    </inkml:brush>
  </inkml:definitions>
  <inkml:trace contextRef="#ctx0" brushRef="#br0">0 24 24575,'65'0'0,"11"0"0,3 0 0,-16 0 0,-21 0 0,-20 0 0,-4 0 0,0 0 0,1 0 0,10 0 0,8 0 0,3 0 0,-3-2 0,-6-1 0,-8-1 0,-5 2 0,-2 1 0,2 1 0,3-1 0,3-2 0,-3 0 0,-5 0 0,-5 2 0,-2 1 0,0 0 0,4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46.700"/>
    </inkml:context>
    <inkml:brush xml:id="br0">
      <inkml:brushProperty name="width" value="0.35" units="cm"/>
      <inkml:brushProperty name="height" value="0.35" units="cm"/>
      <inkml:brushProperty name="color" value="#AE198D"/>
      <inkml:brushProperty name="inkEffects" value="galaxy"/>
      <inkml:brushProperty name="anchorX" value="-316808.375"/>
      <inkml:brushProperty name="anchorY" value="-316643.1875"/>
      <inkml:brushProperty name="scaleFactor" value="0.5"/>
    </inkml:brush>
  </inkml:definitions>
  <inkml:trace contextRef="#ctx0" brushRef="#br0">0 24 24575,'58'0'0,"3"0"0,5 0 0,1 0 0,5 0 0,0 0 0,-2 0 0,-1 0 0,-11 0 0,-7 0 0,-9-2 0,-4-1 0,-4 0 0,-3 0 0,-2 2 0,-8 1 0,-5 0 0,-4 0 0,-4 0 0,4-1 0,4-2 0,6-1 0,0 2 0,-4 1 0,-8 1 0,-5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48.522"/>
    </inkml:context>
    <inkml:brush xml:id="br0">
      <inkml:brushProperty name="width" value="0.35" units="cm"/>
      <inkml:brushProperty name="height" value="0.35" units="cm"/>
      <inkml:brushProperty name="color" value="#AE198D"/>
      <inkml:brushProperty name="inkEffects" value="galaxy"/>
      <inkml:brushProperty name="anchorX" value="-334718"/>
      <inkml:brushProperty name="anchorY" value="-332188.09375"/>
      <inkml:brushProperty name="scaleFactor" value="0.5"/>
    </inkml:brush>
  </inkml:definitions>
  <inkml:trace contextRef="#ctx0" brushRef="#br0">0 28 24575,'59'0'0,"7"0"0,11 0 0,-3 0 0,5 0 0,-1 0 0,-1 0 0,-4 0 0,-19 0 0,-21 0 0,-14 0 0,-9 0 0,6 0 0,10 0 0,16-3 0,3-2 0,-5 0 0,-10-1 0,-14 3 0,-6 0 0,-4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52.982"/>
    </inkml:context>
    <inkml:brush xml:id="br0">
      <inkml:brushProperty name="width" value="0.35" units="cm"/>
      <inkml:brushProperty name="height" value="0.35" units="cm"/>
      <inkml:brushProperty name="color" value="#AE198D"/>
      <inkml:brushProperty name="inkEffects" value="galaxy"/>
      <inkml:brushProperty name="anchorX" value="-352466.09375"/>
      <inkml:brushProperty name="anchorY" value="-348166.90625"/>
      <inkml:brushProperty name="scaleFactor" value="0.5"/>
    </inkml:brush>
  </inkml:definitions>
  <inkml:trace contextRef="#ctx0" brushRef="#br0">1 1 24575,'85'0'0,"-4"0"0,-5 0 0,-20 0 0,-11 0 0,-5 0 0,-2 0 0,6 0 0,-4 0 0,-3 0 0,-3 0 0,0 2 0,-5 1 0,1 3 0,-4 0 0,-10-3 0,-4-1 0,-6-2 0,8 7 0,2-1 0,9 6 0,-5-3 0,-5-3 0,-5-1 0,-4-3 0,-1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56.115"/>
    </inkml:context>
    <inkml:brush xml:id="br0">
      <inkml:brushProperty name="width" value="0.35" units="cm"/>
      <inkml:brushProperty name="height" value="0.35" units="cm"/>
      <inkml:brushProperty name="color" value="#AE198D"/>
      <inkml:brushProperty name="inkEffects" value="galaxy"/>
      <inkml:brushProperty name="anchorX" value="-370178.5"/>
      <inkml:brushProperty name="anchorY" value="-364791.65625"/>
      <inkml:brushProperty name="scaleFactor" value="0.5"/>
    </inkml:brush>
  </inkml:definitions>
  <inkml:trace contextRef="#ctx0" brushRef="#br0">0 0 24575,'32'0'0,"-2"0"0,4 0 0,3 0 0,10 0 0,3 0 0,-3 0 0,3 0 0,-1 0 0,-1 0 0,-5 0 0,-6 0 0,-13 0 0,-10 0 0,-4 0 0,-5 0 0,11 0 0,16 0 0,12 0 0,6 0 0,-9 0 0,-14 0 0,-14 0 0,-7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57.938"/>
    </inkml:context>
    <inkml:brush xml:id="br0">
      <inkml:brushProperty name="width" value="0.35" units="cm"/>
      <inkml:brushProperty name="height" value="0.35" units="cm"/>
      <inkml:brushProperty name="color" value="#AE198D"/>
      <inkml:brushProperty name="inkEffects" value="galaxy"/>
      <inkml:brushProperty name="anchorX" value="-387877.65625"/>
      <inkml:brushProperty name="anchorY" value="-381884.125"/>
      <inkml:brushProperty name="scaleFactor" value="0.5"/>
    </inkml:brush>
  </inkml:definitions>
  <inkml:trace contextRef="#ctx0" brushRef="#br0">1 0 24575,'51'0'0,"1"0"0,42 0 0,-7 0 0,-27 0 0,-13 0 0,-3 0 0,7 0 0,6 0 0,-2 0 0,-6 0 0,-5 0 0,-3 0 0,-3 0 0,-4 0 0,-7 0 0,-6 0 0,-8 0 0,-7 0 0,-5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3:00.221"/>
    </inkml:context>
    <inkml:brush xml:id="br0">
      <inkml:brushProperty name="width" value="0.35" units="cm"/>
      <inkml:brushProperty name="height" value="0.35" units="cm"/>
      <inkml:brushProperty name="color" value="#AE198D"/>
      <inkml:brushProperty name="inkEffects" value="galaxy"/>
      <inkml:brushProperty name="anchorX" value="-405639"/>
      <inkml:brushProperty name="anchorY" value="-399442.5"/>
      <inkml:brushProperty name="scaleFactor" value="0.5"/>
    </inkml:brush>
  </inkml:definitions>
  <inkml:trace contextRef="#ctx0" brushRef="#br0">0 1 24575,'55'0'0,"3"0"0,-2 0 0,-16 0 0,-21 0 0,-7 0 0,5 0 0,16 0 0,13 0 0,9 0 0,-1 0 0,-12 0 0,-14 0 0,-12 0 0,-5 0 0,4 0 0,8 0 0,2 0 0,-2 0 0,-7 0 0,-2 0 0,17 0 0,17 0 0,5 0 0,-3 0 0,-15 2 0,-20-1 0,-3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3:02.816"/>
    </inkml:context>
    <inkml:brush xml:id="br0">
      <inkml:brushProperty name="width" value="0.35" units="cm"/>
      <inkml:brushProperty name="height" value="0.35" units="cm"/>
      <inkml:brushProperty name="color" value="#AE198D"/>
      <inkml:brushProperty name="inkEffects" value="galaxy"/>
      <inkml:brushProperty name="anchorX" value="-423449.375"/>
      <inkml:brushProperty name="anchorY" value="-417506.90625"/>
      <inkml:brushProperty name="scaleFactor" value="0.5"/>
    </inkml:brush>
  </inkml:definitions>
  <inkml:trace contextRef="#ctx0" brushRef="#br0">1 0 24575,'50'0'0,"1"0"0,2 0 0,-8 0 0,4 0 0,7 0 0,-1 0 0,6 0 0,-16 0 0,-14 0 0,-10 0 0,-4 0 0,8 0 0,11 0 0,4 0 0,-1 0 0,-13 0 0,-10 0 0,-2 0 0,1 0 0,5 0 0,2 0 0,-5 0 0,-6 0 0,-2 0 0,1 0 0,1 0 0,-1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1:55.261"/>
    </inkml:context>
    <inkml:brush xml:id="br0">
      <inkml:brushProperty name="width" value="0.35" units="cm"/>
      <inkml:brushProperty name="height" value="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0 24575,'36'0'0,"4"0"0,-1 0 0,6 0 0,3 0 0,3 0 0,1 0 0,3 0 0,1 0 0,5 0 0,4 0 0,-3 0 0,-6 0 0,-5 0 0,-10 0 0,-6 0 0,-7 0 0,-8 0 0,-6 0 0,-6 0 0,1 0 0,4 0 0,15 0 0,11 0 0,1 0 0,-1 0 0,-10 0 0,-4 0 0,-1 0 0,0 0 0,1 0 0,-1 0 0,0 0 0,0 0 0,0 0 0,1 0 0,3 0 0,2 0 0,0 0 0,3 0 0,-4 0 0,5 0 0,0 0 0,-4 0 0,-2 0 0,-3 0 0,-1 0 0,-4 0 0,-6 0 0,-7 0 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3:04.931"/>
    </inkml:context>
    <inkml:brush xml:id="br0">
      <inkml:brushProperty name="width" value="0.35" units="cm"/>
      <inkml:brushProperty name="height" value="0.35" units="cm"/>
      <inkml:brushProperty name="color" value="#AE198D"/>
      <inkml:brushProperty name="inkEffects" value="galaxy"/>
      <inkml:brushProperty name="anchorX" value="-441236.34375"/>
      <inkml:brushProperty name="anchorY" value="-436080.3125"/>
      <inkml:brushProperty name="scaleFactor" value="0.5"/>
    </inkml:brush>
  </inkml:definitions>
  <inkml:trace contextRef="#ctx0" brushRef="#br0">1 16 24575,'62'0'0,"25"0"0,12 0 0,-8 0 0,-12 0 0,-9 0 0,9 0 0,10-4 0,-15 0 0,-19 0 0,-19 0 0,-12 4 0,4 0 0,12 0 0,9 0 0,1 0 0,-12 0 0,-14 0 0,-14 0 0,-5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3:08.470"/>
    </inkml:context>
    <inkml:brush xml:id="br0">
      <inkml:brushProperty name="width" value="0.35" units="cm"/>
      <inkml:brushProperty name="height" value="0.35" units="cm"/>
      <inkml:brushProperty name="color" value="#AE198D"/>
      <inkml:brushProperty name="inkEffects" value="galaxy"/>
      <inkml:brushProperty name="anchorX" value="-459192.625"/>
      <inkml:brushProperty name="anchorY" value="-455149.65625"/>
      <inkml:brushProperty name="scaleFactor" value="0.5"/>
    </inkml:brush>
  </inkml:definitions>
  <inkml:trace contextRef="#ctx0" brushRef="#br0">0 1 24575,'59'0'0,"6"0"0,9 0 0,-4 0 0,-4 0 0,-12 0 0,-16 0 0,-5 0 0,-11 0 0,-6 0 0,3 0 0,7 0 0,4 0 0,-5 0 0,-7 0 0,-9 0 0,-4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1:57.375"/>
    </inkml:context>
    <inkml:brush xml:id="br0">
      <inkml:brushProperty name="width" value="0.35" units="cm"/>
      <inkml:brushProperty name="height" value="0.35" units="cm"/>
      <inkml:brushProperty name="color" value="#AE198D"/>
      <inkml:brushProperty name="inkEffects" value="galaxy"/>
      <inkml:brushProperty name="anchorX" value="-15082.9375"/>
      <inkml:brushProperty name="anchorY" value="-12877.4834"/>
      <inkml:brushProperty name="scaleFactor" value="0.5"/>
    </inkml:brush>
  </inkml:definitions>
  <inkml:trace contextRef="#ctx0" brushRef="#br0">0 0 24575,'75'0'0,"5"0"0,15 0 0,-8 0 0,-4 0 0,2 0 0,1 0 0,1 0 0,-17 0 0,-13 0 0,-12 0 0,1 0 0,3 0 0,2 0 0,0 0 0,2 0 0,-4 0 0,-2 0 0,-1 0 0,-3 0 0,-4 0 0,-5 0 0,-5 0 0,-7 0 0,-5 0 0,-5 0 0,1 0 0,7 0 0,3 0 0,3 0 0,-6 0 0,-11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06.653"/>
    </inkml:context>
    <inkml:brush xml:id="br0">
      <inkml:brushProperty name="width" value="0.35" units="cm"/>
      <inkml:brushProperty name="height" value="0.35" units="cm"/>
      <inkml:brushProperty name="color" value="#AE198D"/>
      <inkml:brushProperty name="inkEffects" value="galaxy"/>
      <inkml:brushProperty name="anchorX" value="-60900.54297"/>
      <inkml:brushProperty name="anchorY" value="-54958.16016"/>
      <inkml:brushProperty name="scaleFactor" value="0.5"/>
    </inkml:brush>
  </inkml:definitions>
  <inkml:trace contextRef="#ctx0" brushRef="#br0">0 1 24575,'46'0'0,"-2"0"0,-5 0 0,-3 0 0,6 0 0,8 0 0,5 0 0,11 0 0,0 0 0,-1 0 0,1 0 0,0 0 0,-1 0 0,-5 0 0,-10 0 0,-13 0 0,-14 0 0,-9 0 0,-3 0 0,9 0 0,22 0 0,18 0 0,12 0 0,0 0 0,-15 0 0,-9 0 0,-10 0 0,-8 0 0,-2 0 0,-6 0 0,-7 0 0,-4 0 0,-3 0 0,4 0 0,11 0 0,9 0 0,4 0 0,-3 0 0,-10 0 0,-10 0 0,-7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09.779"/>
    </inkml:context>
    <inkml:brush xml:id="br0">
      <inkml:brushProperty name="width" value="0.35" units="cm"/>
      <inkml:brushProperty name="height" value="0.35" units="cm"/>
      <inkml:brushProperty name="color" value="#AE198D"/>
      <inkml:brushProperty name="inkEffects" value="galaxy"/>
      <inkml:brushProperty name="anchorX" value="-76071.85938"/>
      <inkml:brushProperty name="anchorY" value="-70029.97656"/>
      <inkml:brushProperty name="scaleFactor" value="0.5"/>
    </inkml:brush>
  </inkml:definitions>
  <inkml:trace contextRef="#ctx0" brushRef="#br0">0 1 24575,'59'0'0,"2"0"0,2 0 0,-3 0 0,13 0 0,9 0 0,12 0 0,-41 0 0,0 0 0,44 0 0,-1 0 0,-9 0 0,0 0 0,-4 0 0,-12 0 0,-10 0 0,-16 0 0,-6 0 0,0 0 0,-4 0 0,-2 0 0,-1 0 0,-2 0 0,0 0 0,-1 0 0,-8 0 0,-4 0 0,-4 0 0,-3 0 0,0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11.872"/>
    </inkml:context>
    <inkml:brush xml:id="br0">
      <inkml:brushProperty name="width" value="0.35" units="cm"/>
      <inkml:brushProperty name="height" value="0.35" units="cm"/>
      <inkml:brushProperty name="color" value="#AE198D"/>
      <inkml:brushProperty name="inkEffects" value="galaxy"/>
      <inkml:brushProperty name="anchorX" value="-91204.54688"/>
      <inkml:brushProperty name="anchorY" value="-85551.55469"/>
      <inkml:brushProperty name="scaleFactor" value="0.5"/>
    </inkml:brush>
  </inkml:definitions>
  <inkml:trace contextRef="#ctx0" brushRef="#br0">0 32 24575,'76'0'0,"11"0"0,-3 0 0,-3 0 0,10 0 0,5 0 0,-44 0 0,3 0 0,4 0 0,1 0 0,-3 0 0,-1 0 0,43 0 0,-16 0 0,-14 0 0,-9 0 0,6 0 0,8 0 0,6 0 0,-2 0 0,-8-7 0,-8-1 0,-6-1 0,-3 2 0,-1 7 0,-4 0 0,-6 0 0,-7 0 0,-2 0 0,-3 0 0,0 0 0,-2 0 0,-9 0 0,-4 0 0,-5 0 0,-5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14.363"/>
    </inkml:context>
    <inkml:brush xml:id="br0">
      <inkml:brushProperty name="width" value="0.35" units="cm"/>
      <inkml:brushProperty name="height" value="0.35" units="cm"/>
      <inkml:brushProperty name="color" value="#AE198D"/>
      <inkml:brushProperty name="inkEffects" value="galaxy"/>
      <inkml:brushProperty name="anchorX" value="-106788.96875"/>
      <inkml:brushProperty name="anchorY" value="-101593.52344"/>
      <inkml:brushProperty name="scaleFactor" value="0.5"/>
    </inkml:brush>
  </inkml:definitions>
  <inkml:trace contextRef="#ctx0" brushRef="#br0">1 1 24575,'58'0'0,"0"0"0,3 0 0,1 0 0,5 0 0,0 0 0,-5 0 0,-1 0 0,-2 0 0,-1 0 0,-1 0 0,0 0 0,-4 0 0,-1 0 0,2 0 0,-1 0 0,39 0 0,-24 0 0,-18 0 0,-15 0 0,-13 0 0,-5 0 0,-3 0 0,-2 0 0,14 0 0,15 0 0,13 0 0,5 0 0,-12 0 0,-14 0 0,-15 0 0,-6 0 0,2 0 0,9 0 0,3 0 0,2 0 0,-15 0 0,-6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2T13:52:16.424"/>
    </inkml:context>
    <inkml:brush xml:id="br0">
      <inkml:brushProperty name="width" value="0.35" units="cm"/>
      <inkml:brushProperty name="height" value="0.35" units="cm"/>
      <inkml:brushProperty name="color" value="#AE198D"/>
      <inkml:brushProperty name="inkEffects" value="galaxy"/>
      <inkml:brushProperty name="anchorX" value="-121956.20313"/>
      <inkml:brushProperty name="anchorY" value="-118190.21875"/>
      <inkml:brushProperty name="scaleFactor" value="0.5"/>
    </inkml:brush>
  </inkml:definitions>
  <inkml:trace contextRef="#ctx0" brushRef="#br0">0 0 24575,'76'0'0,"-7"0"0,-5 0 0,-13 0 0,8 0 0,9 0 0,4 0 0,7 0 0,-7 0 0,-10 0 0,-11 0 0,-7 0 0,-6 0 0,1 0 0,2 0 0,-2 0 0,-1 0 0,0 0 0,3 0 0,0 0 0,-2 0 0,-3 0 0,-1 0 0,-1 0 0,-1 0 0,3 2 0,2 5 0,2 1 0,-6 1 0,-5-2 0,-9-3 0,-10 0 0,-5-2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39D6D-456A-5D4D-9EC1-46D85FD7AA54}" type="datetimeFigureOut">
              <a:rPr lang="it-IT" smtClean="0"/>
              <a:t>05/07/2023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D68FD-618E-714E-84E3-FEBAB8DD9B58}" type="slidenum">
              <a:rPr lang="it-IT" smtClean="0"/>
              <a:t>‹N›</a:t>
            </a:fld>
            <a:endParaRPr lang="it-IT"/>
          </a:p>
        </p:txBody>
      </p:sp>
    </p:spTree>
    <p:extLst>
      <p:ext uri="{BB962C8B-B14F-4D97-AF65-F5344CB8AC3E}">
        <p14:creationId xmlns:p14="http://schemas.microsoft.com/office/powerpoint/2010/main" val="1171199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3AD68FD-618E-714E-84E3-FEBAB8DD9B58}" type="slidenum">
              <a:rPr lang="it-IT" smtClean="0"/>
              <a:t>1</a:t>
            </a:fld>
            <a:endParaRPr lang="it-IT"/>
          </a:p>
        </p:txBody>
      </p:sp>
    </p:spTree>
    <p:extLst>
      <p:ext uri="{BB962C8B-B14F-4D97-AF65-F5344CB8AC3E}">
        <p14:creationId xmlns:p14="http://schemas.microsoft.com/office/powerpoint/2010/main" val="344628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3AD68FD-618E-714E-84E3-FEBAB8DD9B58}" type="slidenum">
              <a:rPr lang="it-IT" smtClean="0"/>
              <a:t>2</a:t>
            </a:fld>
            <a:endParaRPr lang="it-IT"/>
          </a:p>
        </p:txBody>
      </p:sp>
    </p:spTree>
    <p:extLst>
      <p:ext uri="{BB962C8B-B14F-4D97-AF65-F5344CB8AC3E}">
        <p14:creationId xmlns:p14="http://schemas.microsoft.com/office/powerpoint/2010/main" val="246529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3AD68FD-618E-714E-84E3-FEBAB8DD9B58}" type="slidenum">
              <a:rPr lang="it-IT" smtClean="0"/>
              <a:t>3</a:t>
            </a:fld>
            <a:endParaRPr lang="it-IT"/>
          </a:p>
        </p:txBody>
      </p:sp>
    </p:spTree>
    <p:extLst>
      <p:ext uri="{BB962C8B-B14F-4D97-AF65-F5344CB8AC3E}">
        <p14:creationId xmlns:p14="http://schemas.microsoft.com/office/powerpoint/2010/main" val="24141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D8A1886-96AB-6C4E-ABA3-63868C8A0C66}" type="datetimeFigureOut">
              <a:rPr lang="it-IT" smtClean="0"/>
              <a:t>05/07/2023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67965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8A1886-96AB-6C4E-ABA3-63868C8A0C66}" type="datetimeFigureOut">
              <a:rPr lang="it-IT" smtClean="0"/>
              <a:t>05/07/2023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79589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8A1886-96AB-6C4E-ABA3-63868C8A0C66}" type="datetimeFigureOut">
              <a:rPr lang="it-IT" smtClean="0"/>
              <a:t>05/07/2023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415725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8A1886-96AB-6C4E-ABA3-63868C8A0C66}" type="datetimeFigureOut">
              <a:rPr lang="it-IT" smtClean="0"/>
              <a:t>05/07/2023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21723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D8A1886-96AB-6C4E-ABA3-63868C8A0C66}" type="datetimeFigureOut">
              <a:rPr lang="it-IT" smtClean="0"/>
              <a:t>05/07/2023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28443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D8A1886-96AB-6C4E-ABA3-63868C8A0C66}" type="datetimeFigureOut">
              <a:rPr lang="it-IT" smtClean="0"/>
              <a:t>05/07/2023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335067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D8A1886-96AB-6C4E-ABA3-63868C8A0C66}" type="datetimeFigureOut">
              <a:rPr lang="it-IT" smtClean="0"/>
              <a:t>05/07/2023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271919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D8A1886-96AB-6C4E-ABA3-63868C8A0C66}" type="datetimeFigureOut">
              <a:rPr lang="it-IT" smtClean="0"/>
              <a:t>05/07/2023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405359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A1886-96AB-6C4E-ABA3-63868C8A0C66}" type="datetimeFigureOut">
              <a:rPr lang="it-IT" smtClean="0"/>
              <a:t>05/07/2023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3204040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D8A1886-96AB-6C4E-ABA3-63868C8A0C66}" type="datetimeFigureOut">
              <a:rPr lang="it-IT" smtClean="0"/>
              <a:t>05/07/2023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116854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D8A1886-96AB-6C4E-ABA3-63868C8A0C66}" type="datetimeFigureOut">
              <a:rPr lang="it-IT" smtClean="0"/>
              <a:t>05/07/2023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BAB1800-E105-F045-90EC-C8876279B5D0}" type="slidenum">
              <a:rPr lang="it-IT" smtClean="0"/>
              <a:t>‹N›</a:t>
            </a:fld>
            <a:endParaRPr lang="it-IT"/>
          </a:p>
        </p:txBody>
      </p:sp>
    </p:spTree>
    <p:extLst>
      <p:ext uri="{BB962C8B-B14F-4D97-AF65-F5344CB8AC3E}">
        <p14:creationId xmlns:p14="http://schemas.microsoft.com/office/powerpoint/2010/main" val="515610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A1886-96AB-6C4E-ABA3-63868C8A0C66}" type="datetimeFigureOut">
              <a:rPr lang="it-IT" smtClean="0"/>
              <a:t>05/07/2023</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B1800-E105-F045-90EC-C8876279B5D0}" type="slidenum">
              <a:rPr lang="it-IT" smtClean="0"/>
              <a:t>‹N›</a:t>
            </a:fld>
            <a:endParaRPr lang="it-IT"/>
          </a:p>
        </p:txBody>
      </p:sp>
    </p:spTree>
    <p:extLst>
      <p:ext uri="{BB962C8B-B14F-4D97-AF65-F5344CB8AC3E}">
        <p14:creationId xmlns:p14="http://schemas.microsoft.com/office/powerpoint/2010/main" val="16409203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portaleargo.it/voti/?classic"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argoscuolanext" TargetMode="Externa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29.png"/><Relationship Id="rId26" Type="http://schemas.openxmlformats.org/officeDocument/2006/relationships/image" Target="../media/image33.png"/><Relationship Id="rId39" Type="http://schemas.openxmlformats.org/officeDocument/2006/relationships/customXml" Target="../ink/ink21.xml"/><Relationship Id="rId21" Type="http://schemas.openxmlformats.org/officeDocument/2006/relationships/customXml" Target="../ink/ink12.xml"/><Relationship Id="rId34" Type="http://schemas.openxmlformats.org/officeDocument/2006/relationships/image" Target="../media/image37.png"/><Relationship Id="rId42" Type="http://schemas.openxmlformats.org/officeDocument/2006/relationships/image" Target="../media/image41.png"/><Relationship Id="rId47" Type="http://schemas.openxmlformats.org/officeDocument/2006/relationships/customXml" Target="../ink/ink25.xml"/><Relationship Id="rId50" Type="http://schemas.openxmlformats.org/officeDocument/2006/relationships/image" Target="../media/image45.png"/><Relationship Id="rId55" Type="http://schemas.openxmlformats.org/officeDocument/2006/relationships/customXml" Target="../ink/ink29.xml"/><Relationship Id="rId7" Type="http://schemas.openxmlformats.org/officeDocument/2006/relationships/customXml" Target="../ink/ink5.xml"/><Relationship Id="rId2" Type="http://schemas.openxmlformats.org/officeDocument/2006/relationships/image" Target="../media/image22.png"/><Relationship Id="rId16" Type="http://schemas.openxmlformats.org/officeDocument/2006/relationships/image" Target="../media/image28.png"/><Relationship Id="rId29" Type="http://schemas.openxmlformats.org/officeDocument/2006/relationships/customXml" Target="../ink/ink16.xml"/><Relationship Id="rId11" Type="http://schemas.openxmlformats.org/officeDocument/2006/relationships/customXml" Target="../ink/ink7.xml"/><Relationship Id="rId24" Type="http://schemas.openxmlformats.org/officeDocument/2006/relationships/image" Target="../media/image32.png"/><Relationship Id="rId32" Type="http://schemas.openxmlformats.org/officeDocument/2006/relationships/image" Target="../media/image36.png"/><Relationship Id="rId37" Type="http://schemas.openxmlformats.org/officeDocument/2006/relationships/customXml" Target="../ink/ink20.xml"/><Relationship Id="rId40" Type="http://schemas.openxmlformats.org/officeDocument/2006/relationships/image" Target="../media/image40.png"/><Relationship Id="rId45" Type="http://schemas.openxmlformats.org/officeDocument/2006/relationships/customXml" Target="../ink/ink24.xml"/><Relationship Id="rId53" Type="http://schemas.openxmlformats.org/officeDocument/2006/relationships/customXml" Target="../ink/ink28.xml"/><Relationship Id="rId58" Type="http://schemas.openxmlformats.org/officeDocument/2006/relationships/image" Target="../media/image49.png"/><Relationship Id="rId5" Type="http://schemas.openxmlformats.org/officeDocument/2006/relationships/customXml" Target="../ink/ink4.xml"/><Relationship Id="rId19" Type="http://schemas.openxmlformats.org/officeDocument/2006/relationships/customXml" Target="../ink/ink11.xml"/><Relationship Id="rId4" Type="http://schemas.openxmlformats.org/officeDocument/2006/relationships/image" Target="../media/image220.png"/><Relationship Id="rId9" Type="http://schemas.openxmlformats.org/officeDocument/2006/relationships/customXml" Target="../ink/ink6.xm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customXml" Target="../ink/ink15.xml"/><Relationship Id="rId30" Type="http://schemas.openxmlformats.org/officeDocument/2006/relationships/image" Target="../media/image35.png"/><Relationship Id="rId35" Type="http://schemas.openxmlformats.org/officeDocument/2006/relationships/customXml" Target="../ink/ink19.xml"/><Relationship Id="rId43" Type="http://schemas.openxmlformats.org/officeDocument/2006/relationships/customXml" Target="../ink/ink23.xml"/><Relationship Id="rId48" Type="http://schemas.openxmlformats.org/officeDocument/2006/relationships/image" Target="../media/image44.png"/><Relationship Id="rId56" Type="http://schemas.openxmlformats.org/officeDocument/2006/relationships/image" Target="../media/image48.png"/><Relationship Id="rId8" Type="http://schemas.openxmlformats.org/officeDocument/2006/relationships/image" Target="../media/image24.png"/><Relationship Id="rId51" Type="http://schemas.openxmlformats.org/officeDocument/2006/relationships/customXml" Target="../ink/ink27.xml"/><Relationship Id="rId3" Type="http://schemas.openxmlformats.org/officeDocument/2006/relationships/customXml" Target="../ink/ink3.xml"/><Relationship Id="rId12" Type="http://schemas.openxmlformats.org/officeDocument/2006/relationships/image" Target="../media/image26.png"/><Relationship Id="rId17" Type="http://schemas.openxmlformats.org/officeDocument/2006/relationships/customXml" Target="../ink/ink10.xml"/><Relationship Id="rId25" Type="http://schemas.openxmlformats.org/officeDocument/2006/relationships/customXml" Target="../ink/ink14.xml"/><Relationship Id="rId33" Type="http://schemas.openxmlformats.org/officeDocument/2006/relationships/customXml" Target="../ink/ink18.xml"/><Relationship Id="rId38" Type="http://schemas.openxmlformats.org/officeDocument/2006/relationships/image" Target="../media/image39.png"/><Relationship Id="rId46" Type="http://schemas.openxmlformats.org/officeDocument/2006/relationships/image" Target="../media/image43.png"/><Relationship Id="rId59" Type="http://schemas.openxmlformats.org/officeDocument/2006/relationships/customXml" Target="../ink/ink31.xml"/><Relationship Id="rId20" Type="http://schemas.openxmlformats.org/officeDocument/2006/relationships/image" Target="../media/image30.png"/><Relationship Id="rId41" Type="http://schemas.openxmlformats.org/officeDocument/2006/relationships/customXml" Target="../ink/ink22.xml"/><Relationship Id="rId54"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3.png"/><Relationship Id="rId15" Type="http://schemas.openxmlformats.org/officeDocument/2006/relationships/customXml" Target="../ink/ink9.xml"/><Relationship Id="rId23" Type="http://schemas.openxmlformats.org/officeDocument/2006/relationships/customXml" Target="../ink/ink13.xml"/><Relationship Id="rId28" Type="http://schemas.openxmlformats.org/officeDocument/2006/relationships/image" Target="../media/image34.png"/><Relationship Id="rId36" Type="http://schemas.openxmlformats.org/officeDocument/2006/relationships/image" Target="../media/image38.png"/><Relationship Id="rId49" Type="http://schemas.openxmlformats.org/officeDocument/2006/relationships/customXml" Target="../ink/ink26.xml"/><Relationship Id="rId57" Type="http://schemas.openxmlformats.org/officeDocument/2006/relationships/customXml" Target="../ink/ink30.xml"/><Relationship Id="rId10" Type="http://schemas.openxmlformats.org/officeDocument/2006/relationships/image" Target="../media/image25.png"/><Relationship Id="rId31" Type="http://schemas.openxmlformats.org/officeDocument/2006/relationships/customXml" Target="../ink/ink17.xml"/><Relationship Id="rId44" Type="http://schemas.openxmlformats.org/officeDocument/2006/relationships/image" Target="../media/image42.png"/><Relationship Id="rId52" Type="http://schemas.openxmlformats.org/officeDocument/2006/relationships/image" Target="../media/image46.png"/><Relationship Id="rId60"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miur.gov.it/web/guest/home"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istitutoargoli.edu.it/documento/atto-di-indirizzo-per-la-revisione-del-piano-triennale-dellofferta-formativa-2022-2025-la-scuola-officina-dei-talenti-e-dei-saperi/"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nstda.or.th/home/knowledge_post/g-suite-for-educatio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Shape 205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asellaDiTesto 2">
            <a:extLst>
              <a:ext uri="{FF2B5EF4-FFF2-40B4-BE49-F238E27FC236}">
                <a16:creationId xmlns:a16="http://schemas.microsoft.com/office/drawing/2014/main" id="{CA244A05-7179-EB28-5912-5D0F34ADBFA0}"/>
              </a:ext>
            </a:extLst>
          </p:cNvPr>
          <p:cNvSpPr txBox="1"/>
          <p:nvPr/>
        </p:nvSpPr>
        <p:spPr>
          <a:xfrm>
            <a:off x="323557" y="513999"/>
            <a:ext cx="5047804" cy="3030879"/>
          </a:xfrm>
          <a:prstGeom prst="rect">
            <a:avLst/>
          </a:prstGeom>
        </p:spPr>
        <p:txBody>
          <a:bodyPr vert="horz" lIns="91440" tIns="45720" rIns="91440" bIns="45720" rtlCol="0" anchor="b">
            <a:normAutofit lnSpcReduction="10000"/>
          </a:bodyPr>
          <a:lstStyle/>
          <a:p>
            <a:pPr defTabSz="625713">
              <a:lnSpc>
                <a:spcPct val="90000"/>
              </a:lnSpc>
              <a:spcBef>
                <a:spcPct val="0"/>
              </a:spcBef>
              <a:spcAft>
                <a:spcPts val="333"/>
              </a:spcAft>
            </a:pPr>
            <a:r>
              <a:rPr lang="en-US" sz="3600" b="1" kern="1200" dirty="0" err="1">
                <a:solidFill>
                  <a:schemeClr val="tx1"/>
                </a:solidFill>
                <a:latin typeface="+mj-lt"/>
                <a:ea typeface="+mj-ea"/>
                <a:cs typeface="+mj-cs"/>
              </a:rPr>
              <a:t>Istituto</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Omnicomprensivo</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Statale</a:t>
            </a:r>
            <a:r>
              <a:rPr lang="en-US" sz="3600" b="1" kern="1200" dirty="0">
                <a:solidFill>
                  <a:schemeClr val="tx1"/>
                </a:solidFill>
                <a:latin typeface="+mj-lt"/>
                <a:ea typeface="+mj-ea"/>
                <a:cs typeface="+mj-cs"/>
              </a:rPr>
              <a:t> – </a:t>
            </a:r>
            <a:r>
              <a:rPr lang="en-US" sz="3600" b="1" kern="1200" dirty="0" err="1">
                <a:solidFill>
                  <a:schemeClr val="tx1"/>
                </a:solidFill>
                <a:latin typeface="+mj-lt"/>
                <a:ea typeface="+mj-ea"/>
                <a:cs typeface="+mj-cs"/>
              </a:rPr>
              <a:t>Istituto</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Tecnico</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Economico</a:t>
            </a:r>
            <a:r>
              <a:rPr lang="en-US" sz="3600" b="1" kern="1200" dirty="0">
                <a:solidFill>
                  <a:schemeClr val="tx1"/>
                </a:solidFill>
                <a:latin typeface="+mj-lt"/>
                <a:ea typeface="+mj-ea"/>
                <a:cs typeface="+mj-cs"/>
              </a:rPr>
              <a:t> per il Turismo</a:t>
            </a:r>
          </a:p>
          <a:p>
            <a:pPr defTabSz="625713">
              <a:lnSpc>
                <a:spcPct val="90000"/>
              </a:lnSpc>
              <a:spcBef>
                <a:spcPct val="0"/>
              </a:spcBef>
              <a:spcAft>
                <a:spcPts val="333"/>
              </a:spcAft>
            </a:pPr>
            <a:endParaRPr lang="en-US" sz="2661" kern="1200" dirty="0">
              <a:solidFill>
                <a:schemeClr val="tx1"/>
              </a:solidFill>
              <a:latin typeface="+mj-lt"/>
              <a:ea typeface="+mj-ea"/>
              <a:cs typeface="+mj-cs"/>
            </a:endParaRPr>
          </a:p>
          <a:p>
            <a:pPr defTabSz="625713">
              <a:lnSpc>
                <a:spcPct val="90000"/>
              </a:lnSpc>
              <a:spcBef>
                <a:spcPct val="0"/>
              </a:spcBef>
              <a:spcAft>
                <a:spcPts val="333"/>
              </a:spcAft>
            </a:pPr>
            <a:r>
              <a:rPr lang="en-US" sz="4800" kern="1200" dirty="0">
                <a:solidFill>
                  <a:schemeClr val="tx1"/>
                </a:solidFill>
                <a:latin typeface="+mn-lt"/>
                <a:ea typeface="+mj-ea"/>
                <a:cs typeface="+mj-cs"/>
              </a:rPr>
              <a:t>Andrea </a:t>
            </a:r>
            <a:r>
              <a:rPr lang="en-US" sz="4800" kern="1200" dirty="0" err="1">
                <a:solidFill>
                  <a:schemeClr val="tx1"/>
                </a:solidFill>
                <a:latin typeface="+mn-lt"/>
                <a:ea typeface="+mj-ea"/>
                <a:cs typeface="+mj-cs"/>
              </a:rPr>
              <a:t>Argoli</a:t>
            </a:r>
            <a:endParaRPr lang="en-US" sz="4800" kern="1200" dirty="0">
              <a:solidFill>
                <a:schemeClr val="tx1"/>
              </a:solidFill>
              <a:latin typeface="+mn-lt"/>
              <a:ea typeface="+mj-ea"/>
              <a:cs typeface="+mj-cs"/>
            </a:endParaRPr>
          </a:p>
          <a:p>
            <a:pPr defTabSz="625713">
              <a:lnSpc>
                <a:spcPct val="90000"/>
              </a:lnSpc>
              <a:spcBef>
                <a:spcPct val="0"/>
              </a:spcBef>
              <a:spcAft>
                <a:spcPts val="333"/>
              </a:spcAft>
            </a:pPr>
            <a:r>
              <a:rPr lang="en-US" sz="2400" kern="1200" dirty="0">
                <a:solidFill>
                  <a:schemeClr val="tx1"/>
                </a:solidFill>
                <a:latin typeface="+mj-lt"/>
                <a:ea typeface="+mj-ea"/>
                <a:cs typeface="+mj-cs"/>
              </a:rPr>
              <a:t>TAGLIACOZZO</a:t>
            </a:r>
          </a:p>
        </p:txBody>
      </p:sp>
      <p:pic>
        <p:nvPicPr>
          <p:cNvPr id="11" name="Immagine 10" descr="Immagine che contiene testo, interni, parete, persona&#10;&#10;Descrizione generata automaticamente">
            <a:extLst>
              <a:ext uri="{FF2B5EF4-FFF2-40B4-BE49-F238E27FC236}">
                <a16:creationId xmlns:a16="http://schemas.microsoft.com/office/drawing/2014/main" id="{1CE43352-384A-D817-1951-63F7FEBB2C95}"/>
              </a:ext>
            </a:extLst>
          </p:cNvPr>
          <p:cNvPicPr>
            <a:picLocks noChangeAspect="1"/>
          </p:cNvPicPr>
          <p:nvPr/>
        </p:nvPicPr>
        <p:blipFill rotWithShape="1">
          <a:blip r:embed="rId3"/>
          <a:srcRect l="9719" r="13652" b="-1"/>
          <a:stretch/>
        </p:blipFill>
        <p:spPr>
          <a:xfrm>
            <a:off x="8790888" y="228600"/>
            <a:ext cx="1968223" cy="1813386"/>
          </a:xfrm>
          <a:prstGeom prst="rect">
            <a:avLst/>
          </a:prstGeom>
        </p:spPr>
      </p:pic>
      <p:pic>
        <p:nvPicPr>
          <p:cNvPr id="7" name="Immagine 6">
            <a:extLst>
              <a:ext uri="{FF2B5EF4-FFF2-40B4-BE49-F238E27FC236}">
                <a16:creationId xmlns:a16="http://schemas.microsoft.com/office/drawing/2014/main" id="{5E4259C4-DD7A-3534-13A1-975823389C2B}"/>
              </a:ext>
            </a:extLst>
          </p:cNvPr>
          <p:cNvPicPr>
            <a:picLocks noChangeAspect="1"/>
          </p:cNvPicPr>
          <p:nvPr/>
        </p:nvPicPr>
        <p:blipFill rotWithShape="1">
          <a:blip r:embed="rId4"/>
          <a:srcRect r="20295" b="-2"/>
          <a:stretch/>
        </p:blipFill>
        <p:spPr>
          <a:xfrm>
            <a:off x="8793827" y="2054552"/>
            <a:ext cx="1970814" cy="1578223"/>
          </a:xfrm>
          <a:prstGeom prst="rect">
            <a:avLst/>
          </a:prstGeom>
        </p:spPr>
      </p:pic>
      <p:pic>
        <p:nvPicPr>
          <p:cNvPr id="2052" name="Picture 4" descr="Potrebbe essere un'immagine raffigurante 3 persone e persone in piedi">
            <a:extLst>
              <a:ext uri="{FF2B5EF4-FFF2-40B4-BE49-F238E27FC236}">
                <a16:creationId xmlns:a16="http://schemas.microsoft.com/office/drawing/2014/main" id="{38D1A40D-447C-784A-5FC8-62D657625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49" r="6" b="6"/>
          <a:stretch/>
        </p:blipFill>
        <p:spPr bwMode="auto">
          <a:xfrm>
            <a:off x="5624794" y="3655803"/>
            <a:ext cx="1970812" cy="1525797"/>
          </a:xfrm>
          <a:prstGeom prst="rect">
            <a:avLst/>
          </a:prstGeom>
          <a:extLst>
            <a:ext uri="{909E8E84-426E-40DD-AFC4-6F175D3DCCD1}">
              <a14:hiddenFill xmlns:a14="http://schemas.microsoft.com/office/drawing/2010/main">
                <a:solidFill>
                  <a:srgbClr val="FFFFFF"/>
                </a:solidFill>
              </a14:hiddenFill>
            </a:ext>
          </a:extLst>
        </p:spPr>
      </p:pic>
      <p:pic>
        <p:nvPicPr>
          <p:cNvPr id="6" name="Immagine 5" descr="Immagine che contiene persona, esterni, persone, gruppo&#10;&#10;Descrizione generata automaticamente">
            <a:extLst>
              <a:ext uri="{FF2B5EF4-FFF2-40B4-BE49-F238E27FC236}">
                <a16:creationId xmlns:a16="http://schemas.microsoft.com/office/drawing/2014/main" id="{DBEF4BE4-96D0-3268-0BB6-15AA67369C20}"/>
              </a:ext>
            </a:extLst>
          </p:cNvPr>
          <p:cNvPicPr>
            <a:picLocks noChangeAspect="1"/>
          </p:cNvPicPr>
          <p:nvPr/>
        </p:nvPicPr>
        <p:blipFill rotWithShape="1">
          <a:blip r:embed="rId6"/>
          <a:srcRect t="39985" r="3" b="16116"/>
          <a:stretch/>
        </p:blipFill>
        <p:spPr>
          <a:xfrm>
            <a:off x="7590108" y="3655803"/>
            <a:ext cx="3214086" cy="1513229"/>
          </a:xfrm>
          <a:prstGeom prst="rect">
            <a:avLst/>
          </a:prstGeom>
        </p:spPr>
      </p:pic>
      <p:pic>
        <p:nvPicPr>
          <p:cNvPr id="4" name="Immagine 3" descr="Immagine che contiene testo, segnale&#10;&#10;Descrizione generata automaticamente">
            <a:extLst>
              <a:ext uri="{FF2B5EF4-FFF2-40B4-BE49-F238E27FC236}">
                <a16:creationId xmlns:a16="http://schemas.microsoft.com/office/drawing/2014/main" id="{1F521A50-A4D1-119B-41F9-0188924F1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4353" y="3975556"/>
            <a:ext cx="1645950" cy="1193477"/>
          </a:xfrm>
          <a:prstGeom prst="rect">
            <a:avLst/>
          </a:prstGeom>
        </p:spPr>
      </p:pic>
      <p:pic>
        <p:nvPicPr>
          <p:cNvPr id="8" name="Immagine 7" descr="Immagine che contiene testo, strada, edificio, esterni&#10;&#10;Descrizione generata automaticamente">
            <a:extLst>
              <a:ext uri="{FF2B5EF4-FFF2-40B4-BE49-F238E27FC236}">
                <a16:creationId xmlns:a16="http://schemas.microsoft.com/office/drawing/2014/main" id="{4B4BD591-D2C7-4728-04B1-FE7FA9584025}"/>
              </a:ext>
            </a:extLst>
          </p:cNvPr>
          <p:cNvPicPr>
            <a:picLocks noChangeAspect="1"/>
          </p:cNvPicPr>
          <p:nvPr/>
        </p:nvPicPr>
        <p:blipFill>
          <a:blip r:embed="rId8"/>
          <a:stretch>
            <a:fillRect/>
          </a:stretch>
        </p:blipFill>
        <p:spPr>
          <a:xfrm>
            <a:off x="5630291" y="2065016"/>
            <a:ext cx="3160596" cy="1567759"/>
          </a:xfrm>
          <a:prstGeom prst="rect">
            <a:avLst/>
          </a:prstGeom>
        </p:spPr>
      </p:pic>
      <p:pic>
        <p:nvPicPr>
          <p:cNvPr id="9" name="Immagine 8" descr="Immagine che contiene esterni, natura, pendio&#10;&#10;Descrizione generata automaticamente">
            <a:extLst>
              <a:ext uri="{FF2B5EF4-FFF2-40B4-BE49-F238E27FC236}">
                <a16:creationId xmlns:a16="http://schemas.microsoft.com/office/drawing/2014/main" id="{66051E82-D60A-0A71-7CE0-71D69E6BF68A}"/>
              </a:ext>
            </a:extLst>
          </p:cNvPr>
          <p:cNvPicPr>
            <a:picLocks noChangeAspect="1"/>
          </p:cNvPicPr>
          <p:nvPr/>
        </p:nvPicPr>
        <p:blipFill>
          <a:blip r:embed="rId9"/>
          <a:stretch>
            <a:fillRect/>
          </a:stretch>
        </p:blipFill>
        <p:spPr>
          <a:xfrm>
            <a:off x="5624794" y="228600"/>
            <a:ext cx="3132061" cy="1823849"/>
          </a:xfrm>
          <a:prstGeom prst="rect">
            <a:avLst/>
          </a:prstGeom>
        </p:spPr>
      </p:pic>
    </p:spTree>
    <p:extLst>
      <p:ext uri="{BB962C8B-B14F-4D97-AF65-F5344CB8AC3E}">
        <p14:creationId xmlns:p14="http://schemas.microsoft.com/office/powerpoint/2010/main" val="72296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4">
            <a:extLst>
              <a:ext uri="{FF2B5EF4-FFF2-40B4-BE49-F238E27FC236}">
                <a16:creationId xmlns:a16="http://schemas.microsoft.com/office/drawing/2014/main" id="{B3688A78-3110-F0A9-C7A5-D488CB872FC1}"/>
              </a:ext>
            </a:extLst>
          </p:cNvPr>
          <p:cNvPicPr>
            <a:picLocks noChangeAspect="1"/>
          </p:cNvPicPr>
          <p:nvPr/>
        </p:nvPicPr>
        <p:blipFill>
          <a:blip r:embed="rId2"/>
          <a:stretch>
            <a:fillRect/>
          </a:stretch>
        </p:blipFill>
        <p:spPr>
          <a:xfrm>
            <a:off x="4382813" y="292500"/>
            <a:ext cx="7141780" cy="6273000"/>
          </a:xfrm>
          <a:prstGeom prst="rect">
            <a:avLst/>
          </a:prstGeom>
          <a:solidFill>
            <a:schemeClr val="accent5">
              <a:lumMod val="20000"/>
              <a:lumOff val="80000"/>
            </a:schemeClr>
          </a:solidFill>
        </p:spPr>
      </p:pic>
      <p:sp>
        <p:nvSpPr>
          <p:cNvPr id="3" name="Segnaposto contenuto 3">
            <a:extLst>
              <a:ext uri="{FF2B5EF4-FFF2-40B4-BE49-F238E27FC236}">
                <a16:creationId xmlns:a16="http://schemas.microsoft.com/office/drawing/2014/main" id="{67C10CCA-83D0-B6FD-A421-443E0BFDCBF0}"/>
              </a:ext>
            </a:extLst>
          </p:cNvPr>
          <p:cNvSpPr txBox="1">
            <a:spLocks/>
          </p:cNvSpPr>
          <p:nvPr/>
        </p:nvSpPr>
        <p:spPr>
          <a:xfrm>
            <a:off x="445364" y="855208"/>
            <a:ext cx="3672590" cy="54787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FR" sz="2500" dirty="0"/>
              <a:t>Voici la zone didactique:  les deux premières icônes sont utilisées par le personnel du secrétariat de l’école ou par la proviseure. 
La troisième est le registre scolaire que les enseignants et les familles peuvent utiliser.
Chaque utilisateur a son propre profil créé par un nom d’utilisateur et un mot de passe</a:t>
            </a:r>
            <a:r>
              <a:rPr lang="en-GB" sz="2500" dirty="0"/>
              <a:t>
</a:t>
            </a:r>
          </a:p>
        </p:txBody>
      </p:sp>
      <p:cxnSp>
        <p:nvCxnSpPr>
          <p:cNvPr id="5" name="Connettore 2 4">
            <a:extLst>
              <a:ext uri="{FF2B5EF4-FFF2-40B4-BE49-F238E27FC236}">
                <a16:creationId xmlns:a16="http://schemas.microsoft.com/office/drawing/2014/main" id="{4DF896FC-F274-7C6E-E316-A95CA3CDABB0}"/>
              </a:ext>
            </a:extLst>
          </p:cNvPr>
          <p:cNvCxnSpPr/>
          <p:nvPr/>
        </p:nvCxnSpPr>
        <p:spPr>
          <a:xfrm flipV="1">
            <a:off x="4206240" y="2813538"/>
            <a:ext cx="3502855" cy="615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0532DB61-EF58-6F4E-499C-287672AB7FD2}"/>
              </a:ext>
            </a:extLst>
          </p:cNvPr>
          <p:cNvCxnSpPr>
            <a:cxnSpLocks/>
          </p:cNvCxnSpPr>
          <p:nvPr/>
        </p:nvCxnSpPr>
        <p:spPr>
          <a:xfrm>
            <a:off x="3953022" y="1533378"/>
            <a:ext cx="858129" cy="562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D45BC6A8-87BF-8766-B743-2D4A3D9CB760}"/>
              </a:ext>
            </a:extLst>
          </p:cNvPr>
          <p:cNvCxnSpPr>
            <a:cxnSpLocks/>
          </p:cNvCxnSpPr>
          <p:nvPr/>
        </p:nvCxnSpPr>
        <p:spPr>
          <a:xfrm>
            <a:off x="4206240" y="1533378"/>
            <a:ext cx="1889760" cy="464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61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8D413C3D-EEB1-2C75-AB39-9F468F51A4EB}"/>
              </a:ext>
            </a:extLst>
          </p:cNvPr>
          <p:cNvSpPr txBox="1"/>
          <p:nvPr/>
        </p:nvSpPr>
        <p:spPr>
          <a:xfrm>
            <a:off x="281354" y="226320"/>
            <a:ext cx="11405910" cy="923330"/>
          </a:xfrm>
          <a:prstGeom prst="rect">
            <a:avLst/>
          </a:prstGeom>
          <a:noFill/>
        </p:spPr>
        <p:txBody>
          <a:bodyPr wrap="square">
            <a:spAutoFit/>
          </a:bodyPr>
          <a:lstStyle/>
          <a:p>
            <a:r>
              <a:rPr lang="it-IT" sz="3600" b="1" dirty="0"/>
              <a:t>Notre  </a:t>
            </a:r>
            <a:r>
              <a:rPr lang="it-IT" sz="3600" b="1" dirty="0" err="1"/>
              <a:t>registre</a:t>
            </a:r>
            <a:r>
              <a:rPr lang="it-IT" sz="3600" b="1" dirty="0"/>
              <a:t>   </a:t>
            </a:r>
            <a:r>
              <a:rPr lang="it-IT" dirty="0"/>
              <a:t>(</a:t>
            </a:r>
            <a:r>
              <a:rPr lang="it-IT" dirty="0">
                <a:hlinkClick r:id="rId2"/>
              </a:rPr>
              <a:t>https://www.portaleargo.it/voti/?classic#</a:t>
            </a:r>
            <a:r>
              <a:rPr lang="it-IT" dirty="0"/>
              <a:t>)</a:t>
            </a:r>
          </a:p>
          <a:p>
            <a:r>
              <a:rPr lang="it-IT" dirty="0"/>
              <a:t> </a:t>
            </a:r>
          </a:p>
        </p:txBody>
      </p:sp>
      <p:pic>
        <p:nvPicPr>
          <p:cNvPr id="7" name="Immagine 6">
            <a:extLst>
              <a:ext uri="{FF2B5EF4-FFF2-40B4-BE49-F238E27FC236}">
                <a16:creationId xmlns:a16="http://schemas.microsoft.com/office/drawing/2014/main" id="{E98BBDCD-8DF0-6BAF-4A6F-8182218CB7FD}"/>
              </a:ext>
            </a:extLst>
          </p:cNvPr>
          <p:cNvPicPr>
            <a:picLocks noChangeAspect="1"/>
          </p:cNvPicPr>
          <p:nvPr/>
        </p:nvPicPr>
        <p:blipFill>
          <a:blip r:embed="rId3"/>
          <a:stretch>
            <a:fillRect/>
          </a:stretch>
        </p:blipFill>
        <p:spPr>
          <a:xfrm>
            <a:off x="517" y="1364567"/>
            <a:ext cx="4160381" cy="5267112"/>
          </a:xfrm>
          <a:prstGeom prst="rect">
            <a:avLst/>
          </a:prstGeom>
        </p:spPr>
      </p:pic>
      <p:pic>
        <p:nvPicPr>
          <p:cNvPr id="8" name="Immagine 7">
            <a:extLst>
              <a:ext uri="{FF2B5EF4-FFF2-40B4-BE49-F238E27FC236}">
                <a16:creationId xmlns:a16="http://schemas.microsoft.com/office/drawing/2014/main" id="{C3888AFE-013C-0699-C5D9-34DA43809623}"/>
              </a:ext>
            </a:extLst>
          </p:cNvPr>
          <p:cNvPicPr>
            <a:picLocks noChangeAspect="1"/>
          </p:cNvPicPr>
          <p:nvPr/>
        </p:nvPicPr>
        <p:blipFill>
          <a:blip r:embed="rId4"/>
          <a:stretch>
            <a:fillRect/>
          </a:stretch>
        </p:blipFill>
        <p:spPr>
          <a:xfrm>
            <a:off x="4160898" y="1660416"/>
            <a:ext cx="7772400" cy="4675414"/>
          </a:xfrm>
          <a:prstGeom prst="rect">
            <a:avLst/>
          </a:prstGeom>
        </p:spPr>
      </p:pic>
    </p:spTree>
    <p:extLst>
      <p:ext uri="{BB962C8B-B14F-4D97-AF65-F5344CB8AC3E}">
        <p14:creationId xmlns:p14="http://schemas.microsoft.com/office/powerpoint/2010/main" val="3185947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71F4E010-E121-DEE5-1964-91BFCC411A29}"/>
              </a:ext>
            </a:extLst>
          </p:cNvPr>
          <p:cNvSpPr txBox="1"/>
          <p:nvPr/>
        </p:nvSpPr>
        <p:spPr>
          <a:xfrm>
            <a:off x="838200" y="556995"/>
            <a:ext cx="10515600" cy="1133693"/>
          </a:xfrm>
          <a:prstGeom prst="rect">
            <a:avLst/>
          </a:prstGeom>
          <a:solidFill>
            <a:schemeClr val="accent2"/>
          </a:solidFill>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5200" kern="1200" dirty="0" err="1">
                <a:ln w="0"/>
                <a:solidFill>
                  <a:schemeClr val="tx1"/>
                </a:solidFill>
                <a:effectLst>
                  <a:outerShdw blurRad="38100" dist="25400" dir="5400000" algn="ctr" rotWithShape="0">
                    <a:srgbClr val="6E747A">
                      <a:alpha val="43000"/>
                    </a:srgbClr>
                  </a:outerShdw>
                </a:effectLst>
                <a:latin typeface="+mj-lt"/>
                <a:ea typeface="+mj-ea"/>
                <a:cs typeface="+mj-cs"/>
              </a:rPr>
              <a:t>L’évaluation</a:t>
            </a:r>
            <a:endParaRPr lang="en-US" sz="5200" kern="1200" dirty="0">
              <a:ln w="0"/>
              <a:solidFill>
                <a:schemeClr val="tx1"/>
              </a:solidFill>
              <a:effectLst>
                <a:outerShdw blurRad="38100" dist="25400" dir="5400000" algn="ctr" rotWithShape="0">
                  <a:srgbClr val="6E747A">
                    <a:alpha val="43000"/>
                  </a:srgbClr>
                </a:outerShdw>
              </a:effectLst>
              <a:latin typeface="+mj-lt"/>
              <a:ea typeface="+mj-ea"/>
              <a:cs typeface="+mj-cs"/>
            </a:endParaRPr>
          </a:p>
        </p:txBody>
      </p:sp>
      <p:sp>
        <p:nvSpPr>
          <p:cNvPr id="5" name="CasellaDiTesto 4">
            <a:extLst>
              <a:ext uri="{FF2B5EF4-FFF2-40B4-BE49-F238E27FC236}">
                <a16:creationId xmlns:a16="http://schemas.microsoft.com/office/drawing/2014/main" id="{4A93FA4D-2BE1-52F7-E17D-E84DD39D9255}"/>
              </a:ext>
            </a:extLst>
          </p:cNvPr>
          <p:cNvSpPr txBox="1"/>
          <p:nvPr/>
        </p:nvSpPr>
        <p:spPr>
          <a:xfrm>
            <a:off x="952500" y="1384300"/>
            <a:ext cx="184731" cy="369332"/>
          </a:xfrm>
          <a:prstGeom prst="rect">
            <a:avLst/>
          </a:prstGeom>
          <a:noFill/>
        </p:spPr>
        <p:txBody>
          <a:bodyPr wrap="none" rtlCol="0">
            <a:spAutoFit/>
          </a:bodyPr>
          <a:lstStyle/>
          <a:p>
            <a:endParaRPr lang="it-IT" dirty="0"/>
          </a:p>
        </p:txBody>
      </p:sp>
      <p:sp>
        <p:nvSpPr>
          <p:cNvPr id="7" name="Rettangolo 6">
            <a:extLst>
              <a:ext uri="{FF2B5EF4-FFF2-40B4-BE49-F238E27FC236}">
                <a16:creationId xmlns:a16="http://schemas.microsoft.com/office/drawing/2014/main" id="{12E73424-0ED1-8552-19B7-BC9B4013F7C1}"/>
              </a:ext>
            </a:extLst>
          </p:cNvPr>
          <p:cNvSpPr/>
          <p:nvPr/>
        </p:nvSpPr>
        <p:spPr>
          <a:xfrm>
            <a:off x="6003635" y="2967335"/>
            <a:ext cx="184730" cy="923330"/>
          </a:xfrm>
          <a:prstGeom prst="rect">
            <a:avLst/>
          </a:prstGeom>
          <a:noFill/>
        </p:spPr>
        <p:txBody>
          <a:bodyPr wrap="none" lIns="91440" tIns="45720" rIns="91440" bIns="45720">
            <a:spAutoFit/>
          </a:bodyPr>
          <a:lstStyle/>
          <a:p>
            <a:pPr algn="ctr"/>
            <a:endParaRPr lang="it-IT" sz="5400" b="1" cap="none" spc="0" dirty="0">
              <a:ln w="22225">
                <a:solidFill>
                  <a:schemeClr val="accent2"/>
                </a:solidFill>
                <a:prstDash val="solid"/>
              </a:ln>
              <a:solidFill>
                <a:schemeClr val="accent2">
                  <a:lumMod val="40000"/>
                  <a:lumOff val="60000"/>
                </a:schemeClr>
              </a:solidFill>
              <a:effectLst/>
            </a:endParaRPr>
          </a:p>
        </p:txBody>
      </p:sp>
      <p:graphicFrame>
        <p:nvGraphicFramePr>
          <p:cNvPr id="6" name="CasellaDiTesto 3">
            <a:hlinkClick r:id="rId2"/>
            <a:extLst>
              <a:ext uri="{FF2B5EF4-FFF2-40B4-BE49-F238E27FC236}">
                <a16:creationId xmlns:a16="http://schemas.microsoft.com/office/drawing/2014/main" id="{5C9A3573-A8D8-3901-45B8-EB2BBAB7DD32}"/>
              </a:ext>
            </a:extLst>
          </p:cNvPr>
          <p:cNvGraphicFramePr/>
          <p:nvPr>
            <p:extLst>
              <p:ext uri="{D42A27DB-BD31-4B8C-83A1-F6EECF244321}">
                <p14:modId xmlns:p14="http://schemas.microsoft.com/office/powerpoint/2010/main" val="30468842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16" name="Input penna 15">
                <a:extLst>
                  <a:ext uri="{FF2B5EF4-FFF2-40B4-BE49-F238E27FC236}">
                    <a16:creationId xmlns:a16="http://schemas.microsoft.com/office/drawing/2014/main" id="{47D56674-A96D-7725-23D8-A2FFC45156BB}"/>
                  </a:ext>
                </a:extLst>
              </p14:cNvPr>
              <p14:cNvContentPartPr/>
              <p14:nvPr/>
            </p14:nvContentPartPr>
            <p14:xfrm>
              <a:off x="10488640" y="3113693"/>
              <a:ext cx="360" cy="360"/>
            </p14:xfrm>
          </p:contentPart>
        </mc:Choice>
        <mc:Fallback xmlns="">
          <p:pic>
            <p:nvPicPr>
              <p:cNvPr id="16" name="Input penna 15">
                <a:extLst>
                  <a:ext uri="{FF2B5EF4-FFF2-40B4-BE49-F238E27FC236}">
                    <a16:creationId xmlns:a16="http://schemas.microsoft.com/office/drawing/2014/main" id="{47D56674-A96D-7725-23D8-A2FFC45156BB}"/>
                  </a:ext>
                </a:extLst>
              </p:cNvPr>
              <p:cNvPicPr/>
              <p:nvPr/>
            </p:nvPicPr>
            <p:blipFill>
              <a:blip r:embed="rId9"/>
              <a:stretch>
                <a:fillRect/>
              </a:stretch>
            </p:blipFill>
            <p:spPr>
              <a:xfrm>
                <a:off x="10471000" y="3095693"/>
                <a:ext cx="36000" cy="36000"/>
              </a:xfrm>
              <a:prstGeom prst="rect">
                <a:avLst/>
              </a:prstGeom>
            </p:spPr>
          </p:pic>
        </mc:Fallback>
      </mc:AlternateContent>
    </p:spTree>
    <p:extLst>
      <p:ext uri="{BB962C8B-B14F-4D97-AF65-F5344CB8AC3E}">
        <p14:creationId xmlns:p14="http://schemas.microsoft.com/office/powerpoint/2010/main" val="127127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697058-FAF1-8054-74B2-AF59519375ED}"/>
              </a:ext>
            </a:extLst>
          </p:cNvPr>
          <p:cNvSpPr>
            <a:spLocks noGrp="1"/>
          </p:cNvSpPr>
          <p:nvPr>
            <p:ph type="title"/>
          </p:nvPr>
        </p:nvSpPr>
        <p:spPr>
          <a:solidFill>
            <a:schemeClr val="accent2"/>
          </a:solidFill>
        </p:spPr>
        <p:txBody>
          <a:bodyPr/>
          <a:lstStyle/>
          <a:p>
            <a:pPr algn="ctr"/>
            <a:r>
              <a:rPr lang="fr-FR" dirty="0"/>
              <a:t>Nos bulletins de notes</a:t>
            </a:r>
          </a:p>
        </p:txBody>
      </p:sp>
      <p:pic>
        <p:nvPicPr>
          <p:cNvPr id="4" name="Segnaposto contenuto 3">
            <a:extLst>
              <a:ext uri="{FF2B5EF4-FFF2-40B4-BE49-F238E27FC236}">
                <a16:creationId xmlns:a16="http://schemas.microsoft.com/office/drawing/2014/main" id="{73A79204-C5DA-BE35-1E83-DC9B7651367D}"/>
              </a:ext>
            </a:extLst>
          </p:cNvPr>
          <p:cNvPicPr>
            <a:picLocks noGrp="1" noChangeAspect="1"/>
          </p:cNvPicPr>
          <p:nvPr>
            <p:ph idx="1"/>
          </p:nvPr>
        </p:nvPicPr>
        <p:blipFill>
          <a:blip r:embed="rId2"/>
          <a:stretch>
            <a:fillRect/>
          </a:stretch>
        </p:blipFill>
        <p:spPr>
          <a:xfrm>
            <a:off x="2439242" y="1825625"/>
            <a:ext cx="7313516" cy="4351338"/>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Input penna 4">
                <a:extLst>
                  <a:ext uri="{FF2B5EF4-FFF2-40B4-BE49-F238E27FC236}">
                    <a16:creationId xmlns:a16="http://schemas.microsoft.com/office/drawing/2014/main" id="{5871F991-8CD8-21D1-862F-BD88E5C7D4C3}"/>
                  </a:ext>
                </a:extLst>
              </p14:cNvPr>
              <p14:cNvContentPartPr/>
              <p14:nvPr/>
            </p14:nvContentPartPr>
            <p14:xfrm>
              <a:off x="4043224" y="3519614"/>
              <a:ext cx="593280" cy="360"/>
            </p14:xfrm>
          </p:contentPart>
        </mc:Choice>
        <mc:Fallback xmlns="">
          <p:pic>
            <p:nvPicPr>
              <p:cNvPr id="5" name="Input penna 4">
                <a:extLst>
                  <a:ext uri="{FF2B5EF4-FFF2-40B4-BE49-F238E27FC236}">
                    <a16:creationId xmlns:a16="http://schemas.microsoft.com/office/drawing/2014/main" id="{5871F991-8CD8-21D1-862F-BD88E5C7D4C3}"/>
                  </a:ext>
                </a:extLst>
              </p:cNvPr>
              <p:cNvPicPr/>
              <p:nvPr/>
            </p:nvPicPr>
            <p:blipFill>
              <a:blip r:embed="rId4"/>
              <a:stretch>
                <a:fillRect/>
              </a:stretch>
            </p:blipFill>
            <p:spPr>
              <a:xfrm>
                <a:off x="3980584" y="3456614"/>
                <a:ext cx="71892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put penna 5">
                <a:extLst>
                  <a:ext uri="{FF2B5EF4-FFF2-40B4-BE49-F238E27FC236}">
                    <a16:creationId xmlns:a16="http://schemas.microsoft.com/office/drawing/2014/main" id="{E5E994C7-5738-97D0-5B89-05C14350AEE0}"/>
                  </a:ext>
                </a:extLst>
              </p14:cNvPr>
              <p14:cNvContentPartPr/>
              <p14:nvPr/>
            </p14:nvContentPartPr>
            <p14:xfrm>
              <a:off x="4090024" y="3735614"/>
              <a:ext cx="560880" cy="360"/>
            </p14:xfrm>
          </p:contentPart>
        </mc:Choice>
        <mc:Fallback xmlns="">
          <p:pic>
            <p:nvPicPr>
              <p:cNvPr id="6" name="Input penna 5">
                <a:extLst>
                  <a:ext uri="{FF2B5EF4-FFF2-40B4-BE49-F238E27FC236}">
                    <a16:creationId xmlns:a16="http://schemas.microsoft.com/office/drawing/2014/main" id="{E5E994C7-5738-97D0-5B89-05C14350AEE0}"/>
                  </a:ext>
                </a:extLst>
              </p:cNvPr>
              <p:cNvPicPr/>
              <p:nvPr/>
            </p:nvPicPr>
            <p:blipFill>
              <a:blip r:embed="rId6"/>
              <a:stretch>
                <a:fillRect/>
              </a:stretch>
            </p:blipFill>
            <p:spPr>
              <a:xfrm>
                <a:off x="4027024" y="3672614"/>
                <a:ext cx="68652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0" name="Input penna 9">
                <a:extLst>
                  <a:ext uri="{FF2B5EF4-FFF2-40B4-BE49-F238E27FC236}">
                    <a16:creationId xmlns:a16="http://schemas.microsoft.com/office/drawing/2014/main" id="{AE1C1150-B41A-49DC-D755-BE07BB09F61E}"/>
                  </a:ext>
                </a:extLst>
              </p14:cNvPr>
              <p14:cNvContentPartPr/>
              <p14:nvPr/>
            </p14:nvContentPartPr>
            <p14:xfrm>
              <a:off x="4091464" y="4309454"/>
              <a:ext cx="577080" cy="360"/>
            </p14:xfrm>
          </p:contentPart>
        </mc:Choice>
        <mc:Fallback xmlns="">
          <p:pic>
            <p:nvPicPr>
              <p:cNvPr id="10" name="Input penna 9">
                <a:extLst>
                  <a:ext uri="{FF2B5EF4-FFF2-40B4-BE49-F238E27FC236}">
                    <a16:creationId xmlns:a16="http://schemas.microsoft.com/office/drawing/2014/main" id="{AE1C1150-B41A-49DC-D755-BE07BB09F61E}"/>
                  </a:ext>
                </a:extLst>
              </p:cNvPr>
              <p:cNvPicPr/>
              <p:nvPr/>
            </p:nvPicPr>
            <p:blipFill>
              <a:blip r:embed="rId8"/>
              <a:stretch>
                <a:fillRect/>
              </a:stretch>
            </p:blipFill>
            <p:spPr>
              <a:xfrm>
                <a:off x="4028464" y="4246814"/>
                <a:ext cx="702720" cy="126000"/>
              </a:xfrm>
              <a:prstGeom prst="rect">
                <a:avLst/>
              </a:prstGeom>
            </p:spPr>
          </p:pic>
        </mc:Fallback>
      </mc:AlternateContent>
      <p:grpSp>
        <p:nvGrpSpPr>
          <p:cNvPr id="14" name="Gruppo 13">
            <a:extLst>
              <a:ext uri="{FF2B5EF4-FFF2-40B4-BE49-F238E27FC236}">
                <a16:creationId xmlns:a16="http://schemas.microsoft.com/office/drawing/2014/main" id="{E877E4FD-94FD-D37E-B295-57265211674D}"/>
              </a:ext>
            </a:extLst>
          </p:cNvPr>
          <p:cNvGrpSpPr/>
          <p:nvPr/>
        </p:nvGrpSpPr>
        <p:grpSpPr>
          <a:xfrm>
            <a:off x="4078504" y="4471454"/>
            <a:ext cx="738720" cy="198720"/>
            <a:chOff x="4078504" y="4471454"/>
            <a:chExt cx="738720" cy="198720"/>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2" name="Input penna 11">
                  <a:extLst>
                    <a:ext uri="{FF2B5EF4-FFF2-40B4-BE49-F238E27FC236}">
                      <a16:creationId xmlns:a16="http://schemas.microsoft.com/office/drawing/2014/main" id="{A189FD1A-CF72-853A-E755-3D39859ACEAF}"/>
                    </a:ext>
                  </a:extLst>
                </p14:cNvPr>
                <p14:cNvContentPartPr/>
                <p14:nvPr/>
              </p14:nvContentPartPr>
              <p14:xfrm>
                <a:off x="4087864" y="4471454"/>
                <a:ext cx="566640" cy="360"/>
              </p14:xfrm>
            </p:contentPart>
          </mc:Choice>
          <mc:Fallback xmlns="">
            <p:pic>
              <p:nvPicPr>
                <p:cNvPr id="12" name="Input penna 11">
                  <a:extLst>
                    <a:ext uri="{FF2B5EF4-FFF2-40B4-BE49-F238E27FC236}">
                      <a16:creationId xmlns:a16="http://schemas.microsoft.com/office/drawing/2014/main" id="{A189FD1A-CF72-853A-E755-3D39859ACEAF}"/>
                    </a:ext>
                  </a:extLst>
                </p:cNvPr>
                <p:cNvPicPr/>
                <p:nvPr/>
              </p:nvPicPr>
              <p:blipFill>
                <a:blip r:embed="rId10"/>
                <a:stretch>
                  <a:fillRect/>
                </a:stretch>
              </p:blipFill>
              <p:spPr>
                <a:xfrm>
                  <a:off x="4024864" y="4408814"/>
                  <a:ext cx="69228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3" name="Input penna 12">
                  <a:extLst>
                    <a:ext uri="{FF2B5EF4-FFF2-40B4-BE49-F238E27FC236}">
                      <a16:creationId xmlns:a16="http://schemas.microsoft.com/office/drawing/2014/main" id="{F33EC6DA-7741-0987-63DD-8BAEE98F1EB7}"/>
                    </a:ext>
                  </a:extLst>
                </p14:cNvPr>
                <p14:cNvContentPartPr/>
                <p14:nvPr/>
              </p14:nvContentPartPr>
              <p14:xfrm>
                <a:off x="4078504" y="4658654"/>
                <a:ext cx="738720" cy="11520"/>
              </p14:xfrm>
            </p:contentPart>
          </mc:Choice>
          <mc:Fallback xmlns="">
            <p:pic>
              <p:nvPicPr>
                <p:cNvPr id="13" name="Input penna 12">
                  <a:extLst>
                    <a:ext uri="{FF2B5EF4-FFF2-40B4-BE49-F238E27FC236}">
                      <a16:creationId xmlns:a16="http://schemas.microsoft.com/office/drawing/2014/main" id="{F33EC6DA-7741-0987-63DD-8BAEE98F1EB7}"/>
                    </a:ext>
                  </a:extLst>
                </p:cNvPr>
                <p:cNvPicPr/>
                <p:nvPr/>
              </p:nvPicPr>
              <p:blipFill>
                <a:blip r:embed="rId12"/>
                <a:stretch>
                  <a:fillRect/>
                </a:stretch>
              </p:blipFill>
              <p:spPr>
                <a:xfrm>
                  <a:off x="4015504" y="4596014"/>
                  <a:ext cx="864360" cy="137160"/>
                </a:xfrm>
                <a:prstGeom prst="rect">
                  <a:avLst/>
                </a:prstGeom>
              </p:spPr>
            </p:pic>
          </mc:Fallback>
        </mc:AlternateContent>
      </p:grpSp>
      <p:grpSp>
        <p:nvGrpSpPr>
          <p:cNvPr id="17" name="Gruppo 16">
            <a:extLst>
              <a:ext uri="{FF2B5EF4-FFF2-40B4-BE49-F238E27FC236}">
                <a16:creationId xmlns:a16="http://schemas.microsoft.com/office/drawing/2014/main" id="{FB8155D1-E664-26E9-EDD1-5255DF80191C}"/>
              </a:ext>
            </a:extLst>
          </p:cNvPr>
          <p:cNvGrpSpPr/>
          <p:nvPr/>
        </p:nvGrpSpPr>
        <p:grpSpPr>
          <a:xfrm>
            <a:off x="4072384" y="4858454"/>
            <a:ext cx="594720" cy="160920"/>
            <a:chOff x="4072384" y="4858454"/>
            <a:chExt cx="594720" cy="160920"/>
          </a:xfrm>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 name="Input penna 14">
                  <a:extLst>
                    <a:ext uri="{FF2B5EF4-FFF2-40B4-BE49-F238E27FC236}">
                      <a16:creationId xmlns:a16="http://schemas.microsoft.com/office/drawing/2014/main" id="{6824EECC-0AC8-08A1-5257-B4A355318AFC}"/>
                    </a:ext>
                  </a:extLst>
                </p14:cNvPr>
                <p14:cNvContentPartPr/>
                <p14:nvPr/>
              </p14:nvContentPartPr>
              <p14:xfrm>
                <a:off x="4072384" y="4858454"/>
                <a:ext cx="594720" cy="360"/>
              </p14:xfrm>
            </p:contentPart>
          </mc:Choice>
          <mc:Fallback xmlns="">
            <p:pic>
              <p:nvPicPr>
                <p:cNvPr id="15" name="Input penna 14">
                  <a:extLst>
                    <a:ext uri="{FF2B5EF4-FFF2-40B4-BE49-F238E27FC236}">
                      <a16:creationId xmlns:a16="http://schemas.microsoft.com/office/drawing/2014/main" id="{6824EECC-0AC8-08A1-5257-B4A355318AFC}"/>
                    </a:ext>
                  </a:extLst>
                </p:cNvPr>
                <p:cNvPicPr/>
                <p:nvPr/>
              </p:nvPicPr>
              <p:blipFill>
                <a:blip r:embed="rId14"/>
                <a:stretch>
                  <a:fillRect/>
                </a:stretch>
              </p:blipFill>
              <p:spPr>
                <a:xfrm>
                  <a:off x="4009744" y="4795814"/>
                  <a:ext cx="7203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6" name="Input penna 15">
                  <a:extLst>
                    <a:ext uri="{FF2B5EF4-FFF2-40B4-BE49-F238E27FC236}">
                      <a16:creationId xmlns:a16="http://schemas.microsoft.com/office/drawing/2014/main" id="{6BAACA46-552C-FFE7-4189-698C79CEB03D}"/>
                    </a:ext>
                  </a:extLst>
                </p14:cNvPr>
                <p14:cNvContentPartPr/>
                <p14:nvPr/>
              </p14:nvContentPartPr>
              <p14:xfrm>
                <a:off x="4100824" y="5003534"/>
                <a:ext cx="529920" cy="15840"/>
              </p14:xfrm>
            </p:contentPart>
          </mc:Choice>
          <mc:Fallback xmlns="">
            <p:pic>
              <p:nvPicPr>
                <p:cNvPr id="16" name="Input penna 15">
                  <a:extLst>
                    <a:ext uri="{FF2B5EF4-FFF2-40B4-BE49-F238E27FC236}">
                      <a16:creationId xmlns:a16="http://schemas.microsoft.com/office/drawing/2014/main" id="{6BAACA46-552C-FFE7-4189-698C79CEB03D}"/>
                    </a:ext>
                  </a:extLst>
                </p:cNvPr>
                <p:cNvPicPr/>
                <p:nvPr/>
              </p:nvPicPr>
              <p:blipFill>
                <a:blip r:embed="rId16"/>
                <a:stretch>
                  <a:fillRect/>
                </a:stretch>
              </p:blipFill>
              <p:spPr>
                <a:xfrm>
                  <a:off x="4037824" y="4940534"/>
                  <a:ext cx="655560" cy="141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8" name="Input penna 17">
                <a:extLst>
                  <a:ext uri="{FF2B5EF4-FFF2-40B4-BE49-F238E27FC236}">
                    <a16:creationId xmlns:a16="http://schemas.microsoft.com/office/drawing/2014/main" id="{4D28BD68-79E7-E1AE-8C51-D65D53A101CA}"/>
                  </a:ext>
                </a:extLst>
              </p14:cNvPr>
              <p14:cNvContentPartPr/>
              <p14:nvPr/>
            </p14:nvContentPartPr>
            <p14:xfrm>
              <a:off x="4053664" y="5197934"/>
              <a:ext cx="955440" cy="16920"/>
            </p14:xfrm>
          </p:contentPart>
        </mc:Choice>
        <mc:Fallback xmlns="">
          <p:pic>
            <p:nvPicPr>
              <p:cNvPr id="18" name="Input penna 17">
                <a:extLst>
                  <a:ext uri="{FF2B5EF4-FFF2-40B4-BE49-F238E27FC236}">
                    <a16:creationId xmlns:a16="http://schemas.microsoft.com/office/drawing/2014/main" id="{4D28BD68-79E7-E1AE-8C51-D65D53A101CA}"/>
                  </a:ext>
                </a:extLst>
              </p:cNvPr>
              <p:cNvPicPr/>
              <p:nvPr/>
            </p:nvPicPr>
            <p:blipFill>
              <a:blip r:embed="rId18"/>
              <a:stretch>
                <a:fillRect/>
              </a:stretch>
            </p:blipFill>
            <p:spPr>
              <a:xfrm>
                <a:off x="3990664" y="5135294"/>
                <a:ext cx="1081080" cy="142560"/>
              </a:xfrm>
              <a:prstGeom prst="rect">
                <a:avLst/>
              </a:prstGeom>
            </p:spPr>
          </p:pic>
        </mc:Fallback>
      </mc:AlternateContent>
      <p:grpSp>
        <p:nvGrpSpPr>
          <p:cNvPr id="22" name="Gruppo 21">
            <a:extLst>
              <a:ext uri="{FF2B5EF4-FFF2-40B4-BE49-F238E27FC236}">
                <a16:creationId xmlns:a16="http://schemas.microsoft.com/office/drawing/2014/main" id="{880E3E4E-738B-B1C8-8264-D6A1D2C1A66E}"/>
              </a:ext>
            </a:extLst>
          </p:cNvPr>
          <p:cNvGrpSpPr/>
          <p:nvPr/>
        </p:nvGrpSpPr>
        <p:grpSpPr>
          <a:xfrm>
            <a:off x="4086064" y="5367494"/>
            <a:ext cx="429480" cy="47880"/>
            <a:chOff x="4086064" y="5367494"/>
            <a:chExt cx="429480" cy="47880"/>
          </a:xfrm>
        </p:grpSpPr>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9" name="Input penna 18">
                  <a:extLst>
                    <a:ext uri="{FF2B5EF4-FFF2-40B4-BE49-F238E27FC236}">
                      <a16:creationId xmlns:a16="http://schemas.microsoft.com/office/drawing/2014/main" id="{EF820682-DC22-33D4-8B8E-5B0C9B548156}"/>
                    </a:ext>
                  </a:extLst>
                </p14:cNvPr>
                <p14:cNvContentPartPr/>
                <p14:nvPr/>
              </p14:nvContentPartPr>
              <p14:xfrm>
                <a:off x="4130704" y="5367494"/>
                <a:ext cx="384840" cy="360"/>
              </p14:xfrm>
            </p:contentPart>
          </mc:Choice>
          <mc:Fallback xmlns="">
            <p:pic>
              <p:nvPicPr>
                <p:cNvPr id="19" name="Input penna 18">
                  <a:extLst>
                    <a:ext uri="{FF2B5EF4-FFF2-40B4-BE49-F238E27FC236}">
                      <a16:creationId xmlns:a16="http://schemas.microsoft.com/office/drawing/2014/main" id="{EF820682-DC22-33D4-8B8E-5B0C9B548156}"/>
                    </a:ext>
                  </a:extLst>
                </p:cNvPr>
                <p:cNvPicPr/>
                <p:nvPr/>
              </p:nvPicPr>
              <p:blipFill>
                <a:blip r:embed="rId20"/>
                <a:stretch>
                  <a:fillRect/>
                </a:stretch>
              </p:blipFill>
              <p:spPr>
                <a:xfrm>
                  <a:off x="4067704" y="5304494"/>
                  <a:ext cx="51048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1" name="Input penna 20">
                  <a:extLst>
                    <a:ext uri="{FF2B5EF4-FFF2-40B4-BE49-F238E27FC236}">
                      <a16:creationId xmlns:a16="http://schemas.microsoft.com/office/drawing/2014/main" id="{ABE255CA-FD60-F739-5FDD-D14D079EEF5B}"/>
                    </a:ext>
                  </a:extLst>
                </p14:cNvPr>
                <p14:cNvContentPartPr/>
                <p14:nvPr/>
              </p14:nvContentPartPr>
              <p14:xfrm>
                <a:off x="4086064" y="5410694"/>
                <a:ext cx="284400" cy="4680"/>
              </p14:xfrm>
            </p:contentPart>
          </mc:Choice>
          <mc:Fallback xmlns="">
            <p:pic>
              <p:nvPicPr>
                <p:cNvPr id="21" name="Input penna 20">
                  <a:extLst>
                    <a:ext uri="{FF2B5EF4-FFF2-40B4-BE49-F238E27FC236}">
                      <a16:creationId xmlns:a16="http://schemas.microsoft.com/office/drawing/2014/main" id="{ABE255CA-FD60-F739-5FDD-D14D079EEF5B}"/>
                    </a:ext>
                  </a:extLst>
                </p:cNvPr>
                <p:cNvPicPr/>
                <p:nvPr/>
              </p:nvPicPr>
              <p:blipFill>
                <a:blip r:embed="rId22"/>
                <a:stretch>
                  <a:fillRect/>
                </a:stretch>
              </p:blipFill>
              <p:spPr>
                <a:xfrm>
                  <a:off x="4023424" y="5347694"/>
                  <a:ext cx="410040" cy="1303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3" name="Input penna 22">
                <a:extLst>
                  <a:ext uri="{FF2B5EF4-FFF2-40B4-BE49-F238E27FC236}">
                    <a16:creationId xmlns:a16="http://schemas.microsoft.com/office/drawing/2014/main" id="{8D77B32E-A1A0-CE12-7EC2-F1DE11DADD40}"/>
                  </a:ext>
                </a:extLst>
              </p14:cNvPr>
              <p14:cNvContentPartPr/>
              <p14:nvPr/>
            </p14:nvContentPartPr>
            <p14:xfrm>
              <a:off x="4077424" y="5621294"/>
              <a:ext cx="565920" cy="360"/>
            </p14:xfrm>
          </p:contentPart>
        </mc:Choice>
        <mc:Fallback xmlns="">
          <p:pic>
            <p:nvPicPr>
              <p:cNvPr id="23" name="Input penna 22">
                <a:extLst>
                  <a:ext uri="{FF2B5EF4-FFF2-40B4-BE49-F238E27FC236}">
                    <a16:creationId xmlns:a16="http://schemas.microsoft.com/office/drawing/2014/main" id="{8D77B32E-A1A0-CE12-7EC2-F1DE11DADD40}"/>
                  </a:ext>
                </a:extLst>
              </p:cNvPr>
              <p:cNvPicPr/>
              <p:nvPr/>
            </p:nvPicPr>
            <p:blipFill>
              <a:blip r:embed="rId24"/>
              <a:stretch>
                <a:fillRect/>
              </a:stretch>
            </p:blipFill>
            <p:spPr>
              <a:xfrm>
                <a:off x="4014784" y="5558294"/>
                <a:ext cx="6915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4" name="Input penna 23">
                <a:extLst>
                  <a:ext uri="{FF2B5EF4-FFF2-40B4-BE49-F238E27FC236}">
                    <a16:creationId xmlns:a16="http://schemas.microsoft.com/office/drawing/2014/main" id="{BFC89267-3CF6-FEC4-A5DB-633C58342C4B}"/>
                  </a:ext>
                </a:extLst>
              </p14:cNvPr>
              <p14:cNvContentPartPr/>
              <p14:nvPr/>
            </p14:nvContentPartPr>
            <p14:xfrm>
              <a:off x="4057984" y="5789414"/>
              <a:ext cx="755640" cy="360"/>
            </p14:xfrm>
          </p:contentPart>
        </mc:Choice>
        <mc:Fallback xmlns="">
          <p:pic>
            <p:nvPicPr>
              <p:cNvPr id="24" name="Input penna 23">
                <a:extLst>
                  <a:ext uri="{FF2B5EF4-FFF2-40B4-BE49-F238E27FC236}">
                    <a16:creationId xmlns:a16="http://schemas.microsoft.com/office/drawing/2014/main" id="{BFC89267-3CF6-FEC4-A5DB-633C58342C4B}"/>
                  </a:ext>
                </a:extLst>
              </p:cNvPr>
              <p:cNvPicPr/>
              <p:nvPr/>
            </p:nvPicPr>
            <p:blipFill>
              <a:blip r:embed="rId26"/>
              <a:stretch>
                <a:fillRect/>
              </a:stretch>
            </p:blipFill>
            <p:spPr>
              <a:xfrm>
                <a:off x="3995344" y="5726774"/>
                <a:ext cx="88128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5" name="Input penna 24">
                <a:extLst>
                  <a:ext uri="{FF2B5EF4-FFF2-40B4-BE49-F238E27FC236}">
                    <a16:creationId xmlns:a16="http://schemas.microsoft.com/office/drawing/2014/main" id="{16A5916D-34F2-DD0D-2633-865DCEC477EF}"/>
                  </a:ext>
                </a:extLst>
              </p14:cNvPr>
              <p14:cNvContentPartPr/>
              <p14:nvPr/>
            </p14:nvContentPartPr>
            <p14:xfrm>
              <a:off x="4068784" y="5973374"/>
              <a:ext cx="650160" cy="360"/>
            </p14:xfrm>
          </p:contentPart>
        </mc:Choice>
        <mc:Fallback xmlns="">
          <p:pic>
            <p:nvPicPr>
              <p:cNvPr id="25" name="Input penna 24">
                <a:extLst>
                  <a:ext uri="{FF2B5EF4-FFF2-40B4-BE49-F238E27FC236}">
                    <a16:creationId xmlns:a16="http://schemas.microsoft.com/office/drawing/2014/main" id="{16A5916D-34F2-DD0D-2633-865DCEC477EF}"/>
                  </a:ext>
                </a:extLst>
              </p:cNvPr>
              <p:cNvPicPr/>
              <p:nvPr/>
            </p:nvPicPr>
            <p:blipFill>
              <a:blip r:embed="rId28"/>
              <a:stretch>
                <a:fillRect/>
              </a:stretch>
            </p:blipFill>
            <p:spPr>
              <a:xfrm>
                <a:off x="4006144" y="5910374"/>
                <a:ext cx="7758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6" name="Input penna 25">
                <a:extLst>
                  <a:ext uri="{FF2B5EF4-FFF2-40B4-BE49-F238E27FC236}">
                    <a16:creationId xmlns:a16="http://schemas.microsoft.com/office/drawing/2014/main" id="{62666DA2-C434-96E9-289D-BF2798654846}"/>
                  </a:ext>
                </a:extLst>
              </p14:cNvPr>
              <p14:cNvContentPartPr/>
              <p14:nvPr/>
            </p14:nvContentPartPr>
            <p14:xfrm>
              <a:off x="5280544" y="3577934"/>
              <a:ext cx="313560" cy="360"/>
            </p14:xfrm>
          </p:contentPart>
        </mc:Choice>
        <mc:Fallback xmlns="">
          <p:pic>
            <p:nvPicPr>
              <p:cNvPr id="26" name="Input penna 25">
                <a:extLst>
                  <a:ext uri="{FF2B5EF4-FFF2-40B4-BE49-F238E27FC236}">
                    <a16:creationId xmlns:a16="http://schemas.microsoft.com/office/drawing/2014/main" id="{62666DA2-C434-96E9-289D-BF2798654846}"/>
                  </a:ext>
                </a:extLst>
              </p:cNvPr>
              <p:cNvPicPr/>
              <p:nvPr/>
            </p:nvPicPr>
            <p:blipFill>
              <a:blip r:embed="rId30"/>
              <a:stretch>
                <a:fillRect/>
              </a:stretch>
            </p:blipFill>
            <p:spPr>
              <a:xfrm>
                <a:off x="5217544" y="3515294"/>
                <a:ext cx="4392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7" name="Input penna 26">
                <a:extLst>
                  <a:ext uri="{FF2B5EF4-FFF2-40B4-BE49-F238E27FC236}">
                    <a16:creationId xmlns:a16="http://schemas.microsoft.com/office/drawing/2014/main" id="{668CD283-87BA-B758-0084-EADB24951705}"/>
                  </a:ext>
                </a:extLst>
              </p14:cNvPr>
              <p14:cNvContentPartPr/>
              <p14:nvPr/>
            </p14:nvContentPartPr>
            <p14:xfrm>
              <a:off x="5265784" y="3758294"/>
              <a:ext cx="336960" cy="360"/>
            </p14:xfrm>
          </p:contentPart>
        </mc:Choice>
        <mc:Fallback xmlns="">
          <p:pic>
            <p:nvPicPr>
              <p:cNvPr id="27" name="Input penna 26">
                <a:extLst>
                  <a:ext uri="{FF2B5EF4-FFF2-40B4-BE49-F238E27FC236}">
                    <a16:creationId xmlns:a16="http://schemas.microsoft.com/office/drawing/2014/main" id="{668CD283-87BA-B758-0084-EADB24951705}"/>
                  </a:ext>
                </a:extLst>
              </p:cNvPr>
              <p:cNvPicPr/>
              <p:nvPr/>
            </p:nvPicPr>
            <p:blipFill>
              <a:blip r:embed="rId32"/>
              <a:stretch>
                <a:fillRect/>
              </a:stretch>
            </p:blipFill>
            <p:spPr>
              <a:xfrm>
                <a:off x="5203144" y="3695294"/>
                <a:ext cx="462600" cy="126000"/>
              </a:xfrm>
              <a:prstGeom prst="rect">
                <a:avLst/>
              </a:prstGeom>
            </p:spPr>
          </p:pic>
        </mc:Fallback>
      </mc:AlternateContent>
      <p:grpSp>
        <p:nvGrpSpPr>
          <p:cNvPr id="30" name="Gruppo 29">
            <a:extLst>
              <a:ext uri="{FF2B5EF4-FFF2-40B4-BE49-F238E27FC236}">
                <a16:creationId xmlns:a16="http://schemas.microsoft.com/office/drawing/2014/main" id="{5B0C782F-28F4-3070-C502-FD2AF5C58A08}"/>
              </a:ext>
            </a:extLst>
          </p:cNvPr>
          <p:cNvGrpSpPr/>
          <p:nvPr/>
        </p:nvGrpSpPr>
        <p:grpSpPr>
          <a:xfrm>
            <a:off x="4050784" y="3958814"/>
            <a:ext cx="1536120" cy="178560"/>
            <a:chOff x="4050784" y="3958814"/>
            <a:chExt cx="1536120" cy="178560"/>
          </a:xfrm>
        </p:grpSpPr>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7" name="Input penna 6">
                  <a:extLst>
                    <a:ext uri="{FF2B5EF4-FFF2-40B4-BE49-F238E27FC236}">
                      <a16:creationId xmlns:a16="http://schemas.microsoft.com/office/drawing/2014/main" id="{424BF5E6-D236-D19C-8BBB-392EFDDA6639}"/>
                    </a:ext>
                  </a:extLst>
                </p14:cNvPr>
                <p14:cNvContentPartPr/>
                <p14:nvPr/>
              </p14:nvContentPartPr>
              <p14:xfrm>
                <a:off x="4066984" y="3958814"/>
                <a:ext cx="639360" cy="360"/>
              </p14:xfrm>
            </p:contentPart>
          </mc:Choice>
          <mc:Fallback xmlns="">
            <p:pic>
              <p:nvPicPr>
                <p:cNvPr id="7" name="Input penna 6">
                  <a:extLst>
                    <a:ext uri="{FF2B5EF4-FFF2-40B4-BE49-F238E27FC236}">
                      <a16:creationId xmlns:a16="http://schemas.microsoft.com/office/drawing/2014/main" id="{424BF5E6-D236-D19C-8BBB-392EFDDA6639}"/>
                    </a:ext>
                  </a:extLst>
                </p:cNvPr>
                <p:cNvPicPr/>
                <p:nvPr/>
              </p:nvPicPr>
              <p:blipFill>
                <a:blip r:embed="rId34"/>
                <a:stretch>
                  <a:fillRect/>
                </a:stretch>
              </p:blipFill>
              <p:spPr>
                <a:xfrm>
                  <a:off x="4004344" y="3896174"/>
                  <a:ext cx="76500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8" name="Input penna 7">
                  <a:extLst>
                    <a:ext uri="{FF2B5EF4-FFF2-40B4-BE49-F238E27FC236}">
                      <a16:creationId xmlns:a16="http://schemas.microsoft.com/office/drawing/2014/main" id="{A9E2B7E0-38F0-8FB4-BB2E-8D73FD94B80D}"/>
                    </a:ext>
                  </a:extLst>
                </p14:cNvPr>
                <p14:cNvContentPartPr/>
                <p14:nvPr/>
              </p14:nvContentPartPr>
              <p14:xfrm>
                <a:off x="4050784" y="4105694"/>
                <a:ext cx="706680" cy="31680"/>
              </p14:xfrm>
            </p:contentPart>
          </mc:Choice>
          <mc:Fallback xmlns="">
            <p:pic>
              <p:nvPicPr>
                <p:cNvPr id="8" name="Input penna 7">
                  <a:extLst>
                    <a:ext uri="{FF2B5EF4-FFF2-40B4-BE49-F238E27FC236}">
                      <a16:creationId xmlns:a16="http://schemas.microsoft.com/office/drawing/2014/main" id="{A9E2B7E0-38F0-8FB4-BB2E-8D73FD94B80D}"/>
                    </a:ext>
                  </a:extLst>
                </p:cNvPr>
                <p:cNvPicPr/>
                <p:nvPr/>
              </p:nvPicPr>
              <p:blipFill>
                <a:blip r:embed="rId36"/>
                <a:stretch>
                  <a:fillRect/>
                </a:stretch>
              </p:blipFill>
              <p:spPr>
                <a:xfrm>
                  <a:off x="3988144" y="4043054"/>
                  <a:ext cx="832320" cy="157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8" name="Input penna 27">
                  <a:extLst>
                    <a:ext uri="{FF2B5EF4-FFF2-40B4-BE49-F238E27FC236}">
                      <a16:creationId xmlns:a16="http://schemas.microsoft.com/office/drawing/2014/main" id="{CCE0FAA8-98EB-D633-797E-6E666A2C16BA}"/>
                    </a:ext>
                  </a:extLst>
                </p14:cNvPr>
                <p14:cNvContentPartPr/>
                <p14:nvPr/>
              </p14:nvContentPartPr>
              <p14:xfrm>
                <a:off x="5255704" y="3959534"/>
                <a:ext cx="331200" cy="360"/>
              </p14:xfrm>
            </p:contentPart>
          </mc:Choice>
          <mc:Fallback xmlns="">
            <p:pic>
              <p:nvPicPr>
                <p:cNvPr id="28" name="Input penna 27">
                  <a:extLst>
                    <a:ext uri="{FF2B5EF4-FFF2-40B4-BE49-F238E27FC236}">
                      <a16:creationId xmlns:a16="http://schemas.microsoft.com/office/drawing/2014/main" id="{CCE0FAA8-98EB-D633-797E-6E666A2C16BA}"/>
                    </a:ext>
                  </a:extLst>
                </p:cNvPr>
                <p:cNvPicPr/>
                <p:nvPr/>
              </p:nvPicPr>
              <p:blipFill>
                <a:blip r:embed="rId38"/>
                <a:stretch>
                  <a:fillRect/>
                </a:stretch>
              </p:blipFill>
              <p:spPr>
                <a:xfrm>
                  <a:off x="5192704" y="3896894"/>
                  <a:ext cx="45684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29" name="Input penna 28">
                  <a:extLst>
                    <a:ext uri="{FF2B5EF4-FFF2-40B4-BE49-F238E27FC236}">
                      <a16:creationId xmlns:a16="http://schemas.microsoft.com/office/drawing/2014/main" id="{2B457493-F3A6-D8E2-132D-D746D7DB20D6}"/>
                    </a:ext>
                  </a:extLst>
                </p14:cNvPr>
                <p14:cNvContentPartPr/>
                <p14:nvPr/>
              </p14:nvContentPartPr>
              <p14:xfrm>
                <a:off x="5275504" y="4085534"/>
                <a:ext cx="297720" cy="4680"/>
              </p14:xfrm>
            </p:contentPart>
          </mc:Choice>
          <mc:Fallback xmlns="">
            <p:pic>
              <p:nvPicPr>
                <p:cNvPr id="29" name="Input penna 28">
                  <a:extLst>
                    <a:ext uri="{FF2B5EF4-FFF2-40B4-BE49-F238E27FC236}">
                      <a16:creationId xmlns:a16="http://schemas.microsoft.com/office/drawing/2014/main" id="{2B457493-F3A6-D8E2-132D-D746D7DB20D6}"/>
                    </a:ext>
                  </a:extLst>
                </p:cNvPr>
                <p:cNvPicPr/>
                <p:nvPr/>
              </p:nvPicPr>
              <p:blipFill>
                <a:blip r:embed="rId40"/>
                <a:stretch>
                  <a:fillRect/>
                </a:stretch>
              </p:blipFill>
              <p:spPr>
                <a:xfrm>
                  <a:off x="5212504" y="4022534"/>
                  <a:ext cx="423360" cy="1303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31" name="Input penna 30">
                <a:extLst>
                  <a:ext uri="{FF2B5EF4-FFF2-40B4-BE49-F238E27FC236}">
                    <a16:creationId xmlns:a16="http://schemas.microsoft.com/office/drawing/2014/main" id="{77BC219E-20C1-89CE-BFAB-62A909B26595}"/>
                  </a:ext>
                </a:extLst>
              </p14:cNvPr>
              <p14:cNvContentPartPr/>
              <p14:nvPr/>
            </p14:nvContentPartPr>
            <p14:xfrm>
              <a:off x="5290984" y="4278494"/>
              <a:ext cx="279000" cy="8640"/>
            </p14:xfrm>
          </p:contentPart>
        </mc:Choice>
        <mc:Fallback xmlns="">
          <p:pic>
            <p:nvPicPr>
              <p:cNvPr id="31" name="Input penna 30">
                <a:extLst>
                  <a:ext uri="{FF2B5EF4-FFF2-40B4-BE49-F238E27FC236}">
                    <a16:creationId xmlns:a16="http://schemas.microsoft.com/office/drawing/2014/main" id="{77BC219E-20C1-89CE-BFAB-62A909B26595}"/>
                  </a:ext>
                </a:extLst>
              </p:cNvPr>
              <p:cNvPicPr/>
              <p:nvPr/>
            </p:nvPicPr>
            <p:blipFill>
              <a:blip r:embed="rId42"/>
              <a:stretch>
                <a:fillRect/>
              </a:stretch>
            </p:blipFill>
            <p:spPr>
              <a:xfrm>
                <a:off x="5227984" y="4215854"/>
                <a:ext cx="404640" cy="134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32" name="Input penna 31">
                <a:extLst>
                  <a:ext uri="{FF2B5EF4-FFF2-40B4-BE49-F238E27FC236}">
                    <a16:creationId xmlns:a16="http://schemas.microsoft.com/office/drawing/2014/main" id="{65F15420-0D09-628D-68D9-F1B5F0238C74}"/>
                  </a:ext>
                </a:extLst>
              </p14:cNvPr>
              <p14:cNvContentPartPr/>
              <p14:nvPr/>
            </p14:nvContentPartPr>
            <p14:xfrm>
              <a:off x="5301424" y="4479734"/>
              <a:ext cx="352800" cy="8640"/>
            </p14:xfrm>
          </p:contentPart>
        </mc:Choice>
        <mc:Fallback xmlns="">
          <p:pic>
            <p:nvPicPr>
              <p:cNvPr id="32" name="Input penna 31">
                <a:extLst>
                  <a:ext uri="{FF2B5EF4-FFF2-40B4-BE49-F238E27FC236}">
                    <a16:creationId xmlns:a16="http://schemas.microsoft.com/office/drawing/2014/main" id="{65F15420-0D09-628D-68D9-F1B5F0238C74}"/>
                  </a:ext>
                </a:extLst>
              </p:cNvPr>
              <p:cNvPicPr/>
              <p:nvPr/>
            </p:nvPicPr>
            <p:blipFill>
              <a:blip r:embed="rId44"/>
              <a:stretch>
                <a:fillRect/>
              </a:stretch>
            </p:blipFill>
            <p:spPr>
              <a:xfrm>
                <a:off x="5238424" y="4417094"/>
                <a:ext cx="478440" cy="134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33" name="Input penna 32">
                <a:extLst>
                  <a:ext uri="{FF2B5EF4-FFF2-40B4-BE49-F238E27FC236}">
                    <a16:creationId xmlns:a16="http://schemas.microsoft.com/office/drawing/2014/main" id="{9548A4DB-497E-8775-1E5C-C30E80A25C62}"/>
                  </a:ext>
                </a:extLst>
              </p14:cNvPr>
              <p14:cNvContentPartPr/>
              <p14:nvPr/>
            </p14:nvContentPartPr>
            <p14:xfrm>
              <a:off x="5261104" y="4635974"/>
              <a:ext cx="335160" cy="10080"/>
            </p14:xfrm>
          </p:contentPart>
        </mc:Choice>
        <mc:Fallback xmlns="">
          <p:pic>
            <p:nvPicPr>
              <p:cNvPr id="33" name="Input penna 32">
                <a:extLst>
                  <a:ext uri="{FF2B5EF4-FFF2-40B4-BE49-F238E27FC236}">
                    <a16:creationId xmlns:a16="http://schemas.microsoft.com/office/drawing/2014/main" id="{9548A4DB-497E-8775-1E5C-C30E80A25C62}"/>
                  </a:ext>
                </a:extLst>
              </p:cNvPr>
              <p:cNvPicPr/>
              <p:nvPr/>
            </p:nvPicPr>
            <p:blipFill>
              <a:blip r:embed="rId46"/>
              <a:stretch>
                <a:fillRect/>
              </a:stretch>
            </p:blipFill>
            <p:spPr>
              <a:xfrm>
                <a:off x="5198104" y="4573334"/>
                <a:ext cx="460800" cy="135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34" name="Input penna 33">
                <a:extLst>
                  <a:ext uri="{FF2B5EF4-FFF2-40B4-BE49-F238E27FC236}">
                    <a16:creationId xmlns:a16="http://schemas.microsoft.com/office/drawing/2014/main" id="{5D89FEB7-974C-64BB-099D-FC0B60CAA636}"/>
                  </a:ext>
                </a:extLst>
              </p14:cNvPr>
              <p14:cNvContentPartPr/>
              <p14:nvPr/>
            </p14:nvContentPartPr>
            <p14:xfrm>
              <a:off x="5280184" y="4841894"/>
              <a:ext cx="303120" cy="27000"/>
            </p14:xfrm>
          </p:contentPart>
        </mc:Choice>
        <mc:Fallback xmlns="">
          <p:pic>
            <p:nvPicPr>
              <p:cNvPr id="34" name="Input penna 33">
                <a:extLst>
                  <a:ext uri="{FF2B5EF4-FFF2-40B4-BE49-F238E27FC236}">
                    <a16:creationId xmlns:a16="http://schemas.microsoft.com/office/drawing/2014/main" id="{5D89FEB7-974C-64BB-099D-FC0B60CAA636}"/>
                  </a:ext>
                </a:extLst>
              </p:cNvPr>
              <p:cNvPicPr/>
              <p:nvPr/>
            </p:nvPicPr>
            <p:blipFill>
              <a:blip r:embed="rId48"/>
              <a:stretch>
                <a:fillRect/>
              </a:stretch>
            </p:blipFill>
            <p:spPr>
              <a:xfrm>
                <a:off x="5217544" y="4779254"/>
                <a:ext cx="428760" cy="15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35" name="Input penna 34">
                <a:extLst>
                  <a:ext uri="{FF2B5EF4-FFF2-40B4-BE49-F238E27FC236}">
                    <a16:creationId xmlns:a16="http://schemas.microsoft.com/office/drawing/2014/main" id="{C613965A-B077-0CAA-7864-9A3E2A32540F}"/>
                  </a:ext>
                </a:extLst>
              </p14:cNvPr>
              <p14:cNvContentPartPr/>
              <p14:nvPr/>
            </p14:nvContentPartPr>
            <p14:xfrm>
              <a:off x="5295304" y="5037014"/>
              <a:ext cx="283320" cy="360"/>
            </p14:xfrm>
          </p:contentPart>
        </mc:Choice>
        <mc:Fallback xmlns="">
          <p:pic>
            <p:nvPicPr>
              <p:cNvPr id="35" name="Input penna 34">
                <a:extLst>
                  <a:ext uri="{FF2B5EF4-FFF2-40B4-BE49-F238E27FC236}">
                    <a16:creationId xmlns:a16="http://schemas.microsoft.com/office/drawing/2014/main" id="{C613965A-B077-0CAA-7864-9A3E2A32540F}"/>
                  </a:ext>
                </a:extLst>
              </p:cNvPr>
              <p:cNvPicPr/>
              <p:nvPr/>
            </p:nvPicPr>
            <p:blipFill>
              <a:blip r:embed="rId50"/>
              <a:stretch>
                <a:fillRect/>
              </a:stretch>
            </p:blipFill>
            <p:spPr>
              <a:xfrm>
                <a:off x="5232304" y="4974014"/>
                <a:ext cx="40896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36" name="Input penna 35">
                <a:extLst>
                  <a:ext uri="{FF2B5EF4-FFF2-40B4-BE49-F238E27FC236}">
                    <a16:creationId xmlns:a16="http://schemas.microsoft.com/office/drawing/2014/main" id="{B5EB95CD-BD26-FDAE-B9D4-97E49F313767}"/>
                  </a:ext>
                </a:extLst>
              </p14:cNvPr>
              <p14:cNvContentPartPr/>
              <p14:nvPr/>
            </p14:nvContentPartPr>
            <p14:xfrm>
              <a:off x="5286304" y="5204774"/>
              <a:ext cx="314640" cy="360"/>
            </p14:xfrm>
          </p:contentPart>
        </mc:Choice>
        <mc:Fallback xmlns="">
          <p:pic>
            <p:nvPicPr>
              <p:cNvPr id="36" name="Input penna 35">
                <a:extLst>
                  <a:ext uri="{FF2B5EF4-FFF2-40B4-BE49-F238E27FC236}">
                    <a16:creationId xmlns:a16="http://schemas.microsoft.com/office/drawing/2014/main" id="{B5EB95CD-BD26-FDAE-B9D4-97E49F313767}"/>
                  </a:ext>
                </a:extLst>
              </p:cNvPr>
              <p:cNvPicPr/>
              <p:nvPr/>
            </p:nvPicPr>
            <p:blipFill>
              <a:blip r:embed="rId52"/>
              <a:stretch>
                <a:fillRect/>
              </a:stretch>
            </p:blipFill>
            <p:spPr>
              <a:xfrm>
                <a:off x="5223664" y="5141774"/>
                <a:ext cx="44028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37" name="Input penna 36">
                <a:extLst>
                  <a:ext uri="{FF2B5EF4-FFF2-40B4-BE49-F238E27FC236}">
                    <a16:creationId xmlns:a16="http://schemas.microsoft.com/office/drawing/2014/main" id="{10108733-1FFD-B009-A4D0-FD7727E3A3EE}"/>
                  </a:ext>
                </a:extLst>
              </p14:cNvPr>
              <p14:cNvContentPartPr/>
              <p14:nvPr/>
            </p14:nvContentPartPr>
            <p14:xfrm>
              <a:off x="5293504" y="5384774"/>
              <a:ext cx="325080" cy="2520"/>
            </p14:xfrm>
          </p:contentPart>
        </mc:Choice>
        <mc:Fallback xmlns="">
          <p:pic>
            <p:nvPicPr>
              <p:cNvPr id="37" name="Input penna 36">
                <a:extLst>
                  <a:ext uri="{FF2B5EF4-FFF2-40B4-BE49-F238E27FC236}">
                    <a16:creationId xmlns:a16="http://schemas.microsoft.com/office/drawing/2014/main" id="{10108733-1FFD-B009-A4D0-FD7727E3A3EE}"/>
                  </a:ext>
                </a:extLst>
              </p:cNvPr>
              <p:cNvPicPr/>
              <p:nvPr/>
            </p:nvPicPr>
            <p:blipFill>
              <a:blip r:embed="rId54"/>
              <a:stretch>
                <a:fillRect/>
              </a:stretch>
            </p:blipFill>
            <p:spPr>
              <a:xfrm>
                <a:off x="5230504" y="5322134"/>
                <a:ext cx="450720" cy="12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38" name="Input penna 37">
                <a:extLst>
                  <a:ext uri="{FF2B5EF4-FFF2-40B4-BE49-F238E27FC236}">
                    <a16:creationId xmlns:a16="http://schemas.microsoft.com/office/drawing/2014/main" id="{F1E16088-BA3D-EC6B-F111-DB2F83B11021}"/>
                  </a:ext>
                </a:extLst>
              </p14:cNvPr>
              <p14:cNvContentPartPr/>
              <p14:nvPr/>
            </p14:nvContentPartPr>
            <p14:xfrm>
              <a:off x="5299264" y="5570174"/>
              <a:ext cx="310680" cy="360"/>
            </p14:xfrm>
          </p:contentPart>
        </mc:Choice>
        <mc:Fallback xmlns="">
          <p:pic>
            <p:nvPicPr>
              <p:cNvPr id="38" name="Input penna 37">
                <a:extLst>
                  <a:ext uri="{FF2B5EF4-FFF2-40B4-BE49-F238E27FC236}">
                    <a16:creationId xmlns:a16="http://schemas.microsoft.com/office/drawing/2014/main" id="{F1E16088-BA3D-EC6B-F111-DB2F83B11021}"/>
                  </a:ext>
                </a:extLst>
              </p:cNvPr>
              <p:cNvPicPr/>
              <p:nvPr/>
            </p:nvPicPr>
            <p:blipFill>
              <a:blip r:embed="rId56"/>
              <a:stretch>
                <a:fillRect/>
              </a:stretch>
            </p:blipFill>
            <p:spPr>
              <a:xfrm>
                <a:off x="5236624" y="5507174"/>
                <a:ext cx="436320" cy="12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39" name="Input penna 38">
                <a:extLst>
                  <a:ext uri="{FF2B5EF4-FFF2-40B4-BE49-F238E27FC236}">
                    <a16:creationId xmlns:a16="http://schemas.microsoft.com/office/drawing/2014/main" id="{92B12C57-A9CF-FCF6-5009-1C64936BA9E8}"/>
                  </a:ext>
                </a:extLst>
              </p14:cNvPr>
              <p14:cNvContentPartPr/>
              <p14:nvPr/>
            </p14:nvContentPartPr>
            <p14:xfrm>
              <a:off x="5278384" y="5748734"/>
              <a:ext cx="392400" cy="6120"/>
            </p14:xfrm>
          </p:contentPart>
        </mc:Choice>
        <mc:Fallback xmlns="">
          <p:pic>
            <p:nvPicPr>
              <p:cNvPr id="39" name="Input penna 38">
                <a:extLst>
                  <a:ext uri="{FF2B5EF4-FFF2-40B4-BE49-F238E27FC236}">
                    <a16:creationId xmlns:a16="http://schemas.microsoft.com/office/drawing/2014/main" id="{92B12C57-A9CF-FCF6-5009-1C64936BA9E8}"/>
                  </a:ext>
                </a:extLst>
              </p:cNvPr>
              <p:cNvPicPr/>
              <p:nvPr/>
            </p:nvPicPr>
            <p:blipFill>
              <a:blip r:embed="rId58"/>
              <a:stretch>
                <a:fillRect/>
              </a:stretch>
            </p:blipFill>
            <p:spPr>
              <a:xfrm>
                <a:off x="5215744" y="5685734"/>
                <a:ext cx="518040" cy="13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40" name="Input penna 39">
                <a:extLst>
                  <a:ext uri="{FF2B5EF4-FFF2-40B4-BE49-F238E27FC236}">
                    <a16:creationId xmlns:a16="http://schemas.microsoft.com/office/drawing/2014/main" id="{08AFB790-88E8-3B33-51C4-5CEDB47651A6}"/>
                  </a:ext>
                </a:extLst>
              </p14:cNvPr>
              <p14:cNvContentPartPr/>
              <p14:nvPr/>
            </p14:nvContentPartPr>
            <p14:xfrm>
              <a:off x="5309344" y="5976254"/>
              <a:ext cx="226800" cy="360"/>
            </p14:xfrm>
          </p:contentPart>
        </mc:Choice>
        <mc:Fallback xmlns="">
          <p:pic>
            <p:nvPicPr>
              <p:cNvPr id="40" name="Input penna 39">
                <a:extLst>
                  <a:ext uri="{FF2B5EF4-FFF2-40B4-BE49-F238E27FC236}">
                    <a16:creationId xmlns:a16="http://schemas.microsoft.com/office/drawing/2014/main" id="{08AFB790-88E8-3B33-51C4-5CEDB47651A6}"/>
                  </a:ext>
                </a:extLst>
              </p:cNvPr>
              <p:cNvPicPr/>
              <p:nvPr/>
            </p:nvPicPr>
            <p:blipFill>
              <a:blip r:embed="rId60"/>
              <a:stretch>
                <a:fillRect/>
              </a:stretch>
            </p:blipFill>
            <p:spPr>
              <a:xfrm>
                <a:off x="5246344" y="5913614"/>
                <a:ext cx="352440" cy="126000"/>
              </a:xfrm>
              <a:prstGeom prst="rect">
                <a:avLst/>
              </a:prstGeom>
            </p:spPr>
          </p:pic>
        </mc:Fallback>
      </mc:AlternateContent>
    </p:spTree>
    <p:extLst>
      <p:ext uri="{BB962C8B-B14F-4D97-AF65-F5344CB8AC3E}">
        <p14:creationId xmlns:p14="http://schemas.microsoft.com/office/powerpoint/2010/main" val="1470240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1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30AC547-85CA-B527-90B3-1AF59742AF36}"/>
              </a:ext>
            </a:extLst>
          </p:cNvPr>
          <p:cNvSpPr>
            <a:spLocks noGrp="1"/>
          </p:cNvSpPr>
          <p:nvPr>
            <p:ph type="title"/>
          </p:nvPr>
        </p:nvSpPr>
        <p:spPr>
          <a:xfrm>
            <a:off x="594360" y="1112813"/>
            <a:ext cx="3867912" cy="3698338"/>
          </a:xfrm>
        </p:spPr>
        <p:txBody>
          <a:bodyPr vert="horz" lIns="91440" tIns="45720" rIns="91440" bIns="45720" rtlCol="0" anchor="ctr">
            <a:normAutofit fontScale="90000"/>
          </a:bodyPr>
          <a:lstStyle/>
          <a:p>
            <a:r>
              <a:rPr lang="en-US" sz="2000" kern="1200" dirty="0">
                <a:solidFill>
                  <a:schemeClr val="tx1"/>
                </a:solidFill>
                <a:latin typeface="+mj-lt"/>
                <a:ea typeface="+mj-ea"/>
                <a:cs typeface="+mj-cs"/>
              </a:rPr>
              <a:t>Les </a:t>
            </a:r>
            <a:r>
              <a:rPr lang="en-US" sz="2000" kern="1200" dirty="0" err="1">
                <a:solidFill>
                  <a:schemeClr val="tx1"/>
                </a:solidFill>
                <a:latin typeface="+mj-lt"/>
                <a:ea typeface="+mj-ea"/>
                <a:cs typeface="+mj-cs"/>
              </a:rPr>
              <a:t>enseignants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italiens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doivent</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actualiser</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leurs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compétences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en</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suivant</a:t>
            </a:r>
            <a:r>
              <a:rPr lang="en-US" sz="2000" kern="1200" dirty="0">
                <a:solidFill>
                  <a:schemeClr val="tx1"/>
                </a:solidFill>
                <a:latin typeface="+mj-lt"/>
                <a:ea typeface="+mj-ea"/>
                <a:cs typeface="+mj-cs"/>
              </a:rPr>
              <a:t> des </a:t>
            </a:r>
            <a:r>
              <a:rPr lang="en-US" sz="2000" kern="1200" dirty="0" err="1">
                <a:solidFill>
                  <a:schemeClr val="tx1"/>
                </a:solidFill>
                <a:latin typeface="+mj-lt"/>
                <a:ea typeface="+mj-ea"/>
                <a:cs typeface="+mj-cs"/>
              </a:rPr>
              <a:t>cours</a:t>
            </a:r>
            <a:r>
              <a:rPr lang="en-US" sz="2000" kern="1200" dirty="0">
                <a:solidFill>
                  <a:schemeClr val="tx1"/>
                </a:solidFill>
                <a:latin typeface="+mj-lt"/>
                <a:ea typeface="+mj-ea"/>
                <a:cs typeface="+mj-cs"/>
              </a:rPr>
              <a:t> de formation dans  </a:t>
            </a:r>
            <a:r>
              <a:rPr lang="en-US" sz="2000" kern="1200" dirty="0" err="1">
                <a:solidFill>
                  <a:schemeClr val="tx1"/>
                </a:solidFill>
                <a:latin typeface="+mj-lt"/>
                <a:ea typeface="+mj-ea"/>
                <a:cs typeface="+mj-cs"/>
              </a:rPr>
              <a:t>différents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domaines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professionnels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tels</a:t>
            </a:r>
            <a:r>
              <a:rPr lang="en-US" sz="2000" kern="1200" dirty="0">
                <a:solidFill>
                  <a:schemeClr val="tx1"/>
                </a:solidFill>
                <a:latin typeface="+mj-lt"/>
                <a:ea typeface="+mj-ea"/>
                <a:cs typeface="+mj-cs"/>
              </a:rPr>
              <a:t> que: </a:t>
            </a:r>
            <a:r>
              <a:rPr lang="en-US" sz="2000" kern="1200" dirty="0" err="1">
                <a:solidFill>
                  <a:schemeClr val="tx1"/>
                </a:solidFill>
                <a:latin typeface="+mj-lt"/>
                <a:ea typeface="+mj-ea"/>
                <a:cs typeface="+mj-cs"/>
              </a:rPr>
              <a:t>évaluation</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législation</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scolaire</a:t>
            </a:r>
            <a:r>
              <a:rPr lang="en-US" sz="2000" dirty="0"/>
              <a:t>, techniques,  </a:t>
            </a:r>
            <a:r>
              <a:rPr lang="en-US" sz="2000" kern="1200" dirty="0" err="1">
                <a:solidFill>
                  <a:schemeClr val="tx1"/>
                </a:solidFill>
                <a:latin typeface="+mj-lt"/>
                <a:ea typeface="+mj-ea"/>
                <a:cs typeface="+mj-cs"/>
              </a:rPr>
              <a:t>santé</a:t>
            </a:r>
            <a:r>
              <a:rPr lang="en-US" sz="2000" kern="1200" dirty="0">
                <a:solidFill>
                  <a:schemeClr val="tx1"/>
                </a:solidFill>
                <a:latin typeface="+mj-lt"/>
                <a:ea typeface="+mj-ea"/>
                <a:cs typeface="+mj-cs"/>
              </a:rPr>
              <a:t> et </a:t>
            </a:r>
            <a:r>
              <a:rPr lang="en-US" sz="2000" kern="1200" dirty="0" err="1">
                <a:solidFill>
                  <a:schemeClr val="tx1"/>
                </a:solidFill>
                <a:latin typeface="+mj-lt"/>
                <a:ea typeface="+mj-ea"/>
                <a:cs typeface="+mj-cs"/>
              </a:rPr>
              <a:t>sécurité</a:t>
            </a:r>
            <a:r>
              <a:rPr lang="en-US" sz="2000" kern="1200" dirty="0">
                <a:solidFill>
                  <a:schemeClr val="tx1"/>
                </a:solidFill>
                <a:latin typeface="+mj-lt"/>
                <a:ea typeface="+mj-ea"/>
                <a:cs typeface="+mj-cs"/>
              </a:rPr>
              <a:t>... (environ 150 </a:t>
            </a:r>
            <a:r>
              <a:rPr lang="en-US" sz="2000" kern="1200" dirty="0" err="1">
                <a:solidFill>
                  <a:schemeClr val="tx1"/>
                </a:solidFill>
                <a:latin typeface="+mj-lt"/>
                <a:ea typeface="+mj-ea"/>
                <a:cs typeface="+mj-cs"/>
              </a:rPr>
              <a:t>heures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tous</a:t>
            </a:r>
            <a:r>
              <a:rPr lang="en-US" sz="2000" kern="1200" dirty="0">
                <a:solidFill>
                  <a:schemeClr val="tx1"/>
                </a:solidFill>
                <a:latin typeface="+mj-lt"/>
                <a:ea typeface="+mj-ea"/>
                <a:cs typeface="+mj-cs"/>
              </a:rPr>
              <a:t> les trois </a:t>
            </a:r>
            <a:r>
              <a:rPr lang="en-US" sz="2000" kern="1200" dirty="0" err="1">
                <a:solidFill>
                  <a:schemeClr val="tx1"/>
                </a:solidFill>
                <a:latin typeface="+mj-lt"/>
                <a:ea typeface="+mj-ea"/>
                <a:cs typeface="+mj-cs"/>
              </a:rPr>
              <a:t>ans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afin</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qu’ils</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puissent</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utiliser</a:t>
            </a:r>
            <a:r>
              <a:rPr lang="en-US" sz="2000" kern="1200" dirty="0">
                <a:solidFill>
                  <a:schemeClr val="tx1"/>
                </a:solidFill>
                <a:latin typeface="+mj-lt"/>
                <a:ea typeface="+mj-ea"/>
                <a:cs typeface="+mj-cs"/>
              </a:rPr>
              <a:t> les applications </a:t>
            </a:r>
            <a:r>
              <a:rPr lang="en-US" sz="2000" kern="1200" dirty="0" err="1">
                <a:solidFill>
                  <a:schemeClr val="tx1"/>
                </a:solidFill>
                <a:latin typeface="+mj-lt"/>
                <a:ea typeface="+mj-ea"/>
                <a:cs typeface="+mj-cs"/>
              </a:rPr>
              <a:t>spécifiques</a:t>
            </a:r>
            <a:r>
              <a:rPr lang="en-US" sz="2000" kern="1200" dirty="0">
                <a:solidFill>
                  <a:schemeClr val="tx1"/>
                </a:solidFill>
                <a:latin typeface="+mj-lt"/>
                <a:ea typeface="+mj-ea"/>
                <a:cs typeface="+mj-cs"/>
              </a:rPr>
              <a:t> de la </a:t>
            </a:r>
            <a:r>
              <a:rPr lang="en-US" sz="2000" kern="1200" dirty="0" err="1">
                <a:solidFill>
                  <a:schemeClr val="tx1"/>
                </a:solidFill>
                <a:latin typeface="+mj-lt"/>
                <a:ea typeface="+mj-ea"/>
                <a:cs typeface="+mj-cs"/>
              </a:rPr>
              <a:t>plateforme</a:t>
            </a:r>
            <a:r>
              <a:rPr lang="en-US" sz="2000" kern="1200" dirty="0">
                <a:solidFill>
                  <a:schemeClr val="tx1"/>
                </a:solidFill>
                <a:latin typeface="+mj-lt"/>
                <a:ea typeface="+mj-ea"/>
                <a:cs typeface="+mj-cs"/>
              </a:rPr>
              <a:t> du </a:t>
            </a:r>
            <a:r>
              <a:rPr lang="en-US" sz="2000" kern="1200" dirty="0" err="1">
                <a:solidFill>
                  <a:schemeClr val="tx1"/>
                </a:solidFill>
                <a:latin typeface="+mj-lt"/>
                <a:ea typeface="+mj-ea"/>
                <a:cs typeface="+mj-cs"/>
              </a:rPr>
              <a:t>ministère</a:t>
            </a:r>
            <a:r>
              <a:rPr lang="en-US" sz="2000" kern="1200" dirty="0">
                <a:solidFill>
                  <a:schemeClr val="tx1"/>
                </a:solidFill>
                <a:latin typeface="+mj-lt"/>
                <a:ea typeface="+mj-ea"/>
                <a:cs typeface="+mj-cs"/>
              </a:rPr>
              <a:t> : </a:t>
            </a:r>
            <a:r>
              <a:rPr lang="en-US" sz="2000" kern="1200" dirty="0">
                <a:solidFill>
                  <a:schemeClr val="tx1"/>
                </a:solidFill>
                <a:latin typeface="+mj-lt"/>
                <a:ea typeface="+mj-ea"/>
                <a:cs typeface="+mj-cs"/>
                <a:hlinkClick r:id="rId2"/>
              </a:rPr>
              <a:t>https://www.miur.gov.it/web/guest/home</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ou</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toute</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autre</a:t>
            </a:r>
            <a:r>
              <a:rPr lang="en-US" sz="2000" kern="1200" dirty="0">
                <a:solidFill>
                  <a:schemeClr val="tx1"/>
                </a:solidFill>
                <a:latin typeface="+mj-lt"/>
                <a:ea typeface="+mj-ea"/>
                <a:cs typeface="+mj-cs"/>
              </a:rPr>
              <a:t> </a:t>
            </a:r>
            <a:r>
              <a:rPr lang="en-US" sz="2000" kern="1200" dirty="0" err="1">
                <a:solidFill>
                  <a:schemeClr val="tx1"/>
                </a:solidFill>
                <a:latin typeface="+mj-lt"/>
                <a:ea typeface="+mj-ea"/>
                <a:cs typeface="+mj-cs"/>
              </a:rPr>
              <a:t>plateforme</a:t>
            </a:r>
            <a:r>
              <a:rPr lang="en-US" sz="2000" kern="1200" dirty="0">
                <a:solidFill>
                  <a:schemeClr val="tx1"/>
                </a:solidFill>
                <a:latin typeface="+mj-lt"/>
                <a:ea typeface="+mj-ea"/>
                <a:cs typeface="+mj-cs"/>
              </a:rPr>
              <a:t> de formation </a:t>
            </a:r>
            <a:r>
              <a:rPr lang="en-US" sz="2000" kern="1200" dirty="0" err="1">
                <a:solidFill>
                  <a:schemeClr val="tx1"/>
                </a:solidFill>
                <a:latin typeface="+mj-lt"/>
                <a:ea typeface="+mj-ea"/>
                <a:cs typeface="+mj-cs"/>
              </a:rPr>
              <a:t>autorisée</a:t>
            </a:r>
            <a:r>
              <a:rPr lang="en-US" sz="2000" kern="1200" dirty="0">
                <a:solidFill>
                  <a:schemeClr val="tx1"/>
                </a:solidFill>
                <a:latin typeface="+mj-lt"/>
                <a:ea typeface="+mj-ea"/>
                <a:cs typeface="+mj-cs"/>
              </a:rPr>
              <a:t> par le </a:t>
            </a:r>
            <a:r>
              <a:rPr lang="en-US" sz="2000" dirty="0" err="1"/>
              <a:t>ministère</a:t>
            </a:r>
            <a:endParaRPr lang="en-US" sz="2000" dirty="0"/>
          </a:p>
        </p:txBody>
      </p:sp>
      <p:grpSp>
        <p:nvGrpSpPr>
          <p:cNvPr id="48" name="Group 20">
            <a:extLst>
              <a:ext uri="{FF2B5EF4-FFF2-40B4-BE49-F238E27FC236}">
                <a16:creationId xmlns:a16="http://schemas.microsoft.com/office/drawing/2014/main" id="{B46DD2B8-23AE-42D6-B18D-F67A79AF27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050133"/>
            <a:ext cx="232963" cy="1340860"/>
            <a:chOff x="56167" y="2050133"/>
            <a:chExt cx="232963" cy="1340860"/>
          </a:xfrm>
        </p:grpSpPr>
        <p:sp>
          <p:nvSpPr>
            <p:cNvPr id="22" name="Rectangle 2">
              <a:extLst>
                <a:ext uri="{FF2B5EF4-FFF2-40B4-BE49-F238E27FC236}">
                  <a16:creationId xmlns:a16="http://schemas.microsoft.com/office/drawing/2014/main" id="{8CA319CB-D0B4-4237-80E7-A1F2D0523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9">
              <a:extLst>
                <a:ext uri="{FF2B5EF4-FFF2-40B4-BE49-F238E27FC236}">
                  <a16:creationId xmlns:a16="http://schemas.microsoft.com/office/drawing/2014/main" id="{1E26035C-96F8-42F8-9EA6-2CB858DCC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
              <a:extLst>
                <a:ext uri="{FF2B5EF4-FFF2-40B4-BE49-F238E27FC236}">
                  <a16:creationId xmlns:a16="http://schemas.microsoft.com/office/drawing/2014/main" id="{CCCBD611-575E-4B48-AD19-2BE3C090B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9">
              <a:extLst>
                <a:ext uri="{FF2B5EF4-FFF2-40B4-BE49-F238E27FC236}">
                  <a16:creationId xmlns:a16="http://schemas.microsoft.com/office/drawing/2014/main" id="{DD58AFFA-BBF2-41D0-B7E5-349C7BDC5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4FABF5F4-3F5D-490E-A3B7-20CD27B15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7C5E139B-3B76-4E1F-A342-A35F46F85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
              <a:extLst>
                <a:ext uri="{FF2B5EF4-FFF2-40B4-BE49-F238E27FC236}">
                  <a16:creationId xmlns:a16="http://schemas.microsoft.com/office/drawing/2014/main" id="{E5C4DBBF-FE82-4F17-8961-501300F2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5EDDEE69-1447-469D-8042-2C00242F3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21617D18-120E-4F17-B0E5-08E402AE2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1BD601E3-9562-402E-A7A4-C1190EF9E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B6E6DD98-E4A8-4594-A271-4817EB063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71830D40-9057-4C31-AFF6-EC6FE442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CD3999D9-D0F9-45F1-BAF3-B5762B131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68BC9041-7226-40E3-BFA4-528943B01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2EE801BF-CC56-478B-9384-46039E0A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57309C0D-1F38-4ED9-93DC-1AF15A7A2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F1A99AAC-FA7B-49C9-B52E-78FD8F9B9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B5FCC35E-6E98-4E6C-A270-CD02B4EF6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CA1C065A-A113-4844-A167-0BF400109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DAB151F5-E9D5-4D33-A4D1-99D17F83A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mmagine 6" descr="Immagine che contiene testo&#10;&#10;Descrizione generata automaticamente">
            <a:extLst>
              <a:ext uri="{FF2B5EF4-FFF2-40B4-BE49-F238E27FC236}">
                <a16:creationId xmlns:a16="http://schemas.microsoft.com/office/drawing/2014/main" id="{92390CDA-ECBC-CE58-1943-BAC979B8040B}"/>
              </a:ext>
            </a:extLst>
          </p:cNvPr>
          <p:cNvPicPr>
            <a:picLocks noChangeAspect="1"/>
          </p:cNvPicPr>
          <p:nvPr/>
        </p:nvPicPr>
        <p:blipFill rotWithShape="1">
          <a:blip r:embed="rId3"/>
          <a:srcRect b="6858"/>
          <a:stretch/>
        </p:blipFill>
        <p:spPr>
          <a:xfrm>
            <a:off x="4636008" y="10"/>
            <a:ext cx="7555992" cy="3413329"/>
          </a:xfrm>
          <a:prstGeom prst="rect">
            <a:avLst/>
          </a:prstGeom>
        </p:spPr>
      </p:pic>
      <p:pic>
        <p:nvPicPr>
          <p:cNvPr id="10" name="Immagine 9">
            <a:extLst>
              <a:ext uri="{FF2B5EF4-FFF2-40B4-BE49-F238E27FC236}">
                <a16:creationId xmlns:a16="http://schemas.microsoft.com/office/drawing/2014/main" id="{21522532-35E1-592B-7796-FF597805905B}"/>
              </a:ext>
            </a:extLst>
          </p:cNvPr>
          <p:cNvPicPr>
            <a:picLocks noChangeAspect="1"/>
          </p:cNvPicPr>
          <p:nvPr/>
        </p:nvPicPr>
        <p:blipFill rotWithShape="1">
          <a:blip r:embed="rId4"/>
          <a:srcRect r="22671" b="2"/>
          <a:stretch/>
        </p:blipFill>
        <p:spPr>
          <a:xfrm>
            <a:off x="4636008" y="3438143"/>
            <a:ext cx="7555992" cy="3419856"/>
          </a:xfrm>
          <a:prstGeom prst="rect">
            <a:avLst/>
          </a:prstGeom>
        </p:spPr>
      </p:pic>
      <p:sp>
        <p:nvSpPr>
          <p:cNvPr id="68" name="Rectangle 4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1"/>
            <a:ext cx="5291468" cy="14935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4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622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8">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D581D"/>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6F0B6E8C-188F-DFEC-995D-58801111658A}"/>
              </a:ext>
            </a:extLst>
          </p:cNvPr>
          <p:cNvSpPr>
            <a:spLocks noGrp="1"/>
          </p:cNvSpPr>
          <p:nvPr>
            <p:ph type="title"/>
          </p:nvPr>
        </p:nvSpPr>
        <p:spPr>
          <a:xfrm>
            <a:off x="1109980" y="4277356"/>
            <a:ext cx="9966960" cy="1560320"/>
          </a:xfrm>
          <a:noFill/>
          <a:ln>
            <a:solidFill>
              <a:schemeClr val="accent2"/>
            </a:solidFill>
          </a:ln>
        </p:spPr>
        <p:txBody>
          <a:bodyPr vert="horz" lIns="91440" tIns="45720" rIns="91440" bIns="45720" rtlCol="0" anchor="b">
            <a:normAutofit/>
          </a:bodyPr>
          <a:lstStyle/>
          <a:p>
            <a:pPr algn="ctr"/>
            <a:r>
              <a:rPr lang="en-US" sz="5800" b="1" dirty="0">
                <a:solidFill>
                  <a:srgbClr val="3D581D"/>
                </a:solidFill>
              </a:rPr>
              <a:t>Merci de </a:t>
            </a:r>
            <a:r>
              <a:rPr lang="en-US" sz="5800" b="1" dirty="0" err="1">
                <a:solidFill>
                  <a:srgbClr val="3D581D"/>
                </a:solidFill>
              </a:rPr>
              <a:t>votre</a:t>
            </a:r>
            <a:r>
              <a:rPr lang="en-US" sz="5800" b="1" dirty="0">
                <a:solidFill>
                  <a:srgbClr val="3D581D"/>
                </a:solidFill>
              </a:rPr>
              <a:t> attention</a:t>
            </a:r>
            <a:endParaRPr lang="en-US" sz="5800" dirty="0">
              <a:solidFill>
                <a:srgbClr val="3D581D"/>
              </a:solidFill>
            </a:endParaRPr>
          </a:p>
        </p:txBody>
      </p:sp>
      <p:pic>
        <p:nvPicPr>
          <p:cNvPr id="4" name="Segnaposto contenuto 7">
            <a:extLst>
              <a:ext uri="{FF2B5EF4-FFF2-40B4-BE49-F238E27FC236}">
                <a16:creationId xmlns:a16="http://schemas.microsoft.com/office/drawing/2014/main" id="{C2233441-8168-8ADC-7C5A-53AE4C1576C3}"/>
              </a:ext>
            </a:extLst>
          </p:cNvPr>
          <p:cNvPicPr>
            <a:picLocks noChangeAspect="1"/>
          </p:cNvPicPr>
          <p:nvPr/>
        </p:nvPicPr>
        <p:blipFill rotWithShape="1">
          <a:blip r:embed="rId2">
            <a:extLst>
              <a:ext uri="{28A0092B-C50C-407E-A947-70E740481C1C}">
                <a14:useLocalDpi xmlns:a14="http://schemas.microsoft.com/office/drawing/2010/main" val="0"/>
              </a:ext>
            </a:extLst>
          </a:blip>
          <a:srcRect t="12170" r="1" b="5890"/>
          <a:stretch/>
        </p:blipFill>
        <p:spPr>
          <a:xfrm>
            <a:off x="243840" y="256540"/>
            <a:ext cx="11704320" cy="3764276"/>
          </a:xfrm>
          <a:prstGeom prst="rect">
            <a:avLst/>
          </a:prstGeom>
        </p:spPr>
      </p:pic>
      <p:pic>
        <p:nvPicPr>
          <p:cNvPr id="5" name="Immagine 4" descr="Immagine che contiene testo, segnale&#10;&#10;Descrizione generata automaticamente">
            <a:extLst>
              <a:ext uri="{FF2B5EF4-FFF2-40B4-BE49-F238E27FC236}">
                <a16:creationId xmlns:a16="http://schemas.microsoft.com/office/drawing/2014/main" id="{AC67D998-CD75-F095-593D-01CE439F0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5" y="2622652"/>
            <a:ext cx="1645950" cy="1193477"/>
          </a:xfrm>
          <a:prstGeom prst="rect">
            <a:avLst/>
          </a:prstGeom>
        </p:spPr>
      </p:pic>
    </p:spTree>
    <p:extLst>
      <p:ext uri="{BB962C8B-B14F-4D97-AF65-F5344CB8AC3E}">
        <p14:creationId xmlns:p14="http://schemas.microsoft.com/office/powerpoint/2010/main" val="255571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Immagine 39">
            <a:extLst>
              <a:ext uri="{FF2B5EF4-FFF2-40B4-BE49-F238E27FC236}">
                <a16:creationId xmlns:a16="http://schemas.microsoft.com/office/drawing/2014/main" id="{C1C83C99-B035-831C-927B-6D58E893BF21}"/>
              </a:ext>
            </a:extLst>
          </p:cNvPr>
          <p:cNvPicPr>
            <a:picLocks noChangeAspect="1"/>
          </p:cNvPicPr>
          <p:nvPr/>
        </p:nvPicPr>
        <p:blipFill rotWithShape="1">
          <a:blip r:embed="rId3"/>
          <a:srcRect t="24509" b="260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0" name="CasellaDiTesto 5">
            <a:extLst>
              <a:ext uri="{FF2B5EF4-FFF2-40B4-BE49-F238E27FC236}">
                <a16:creationId xmlns:a16="http://schemas.microsoft.com/office/drawing/2014/main" id="{CF213DE0-837C-A9FA-11AA-F6CCD658ACB7}"/>
              </a:ext>
            </a:extLst>
          </p:cNvPr>
          <p:cNvGraphicFramePr/>
          <p:nvPr>
            <p:extLst>
              <p:ext uri="{D42A27DB-BD31-4B8C-83A1-F6EECF244321}">
                <p14:modId xmlns:p14="http://schemas.microsoft.com/office/powerpoint/2010/main" val="2067368350"/>
              </p:ext>
            </p:extLst>
          </p:nvPr>
        </p:nvGraphicFramePr>
        <p:xfrm>
          <a:off x="4223982" y="3752850"/>
          <a:ext cx="7485413" cy="2452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470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638D76-498D-01B2-D774-EF1877EFEE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643466" y="721046"/>
            <a:ext cx="5334930" cy="5334930"/>
          </a:xfrm>
          <a:custGeom>
            <a:avLst/>
            <a:gdLst/>
            <a:ahLst/>
            <a:cxnLst/>
            <a:rect l="l" t="t" r="r" b="b"/>
            <a:pathLst>
              <a:path w="4048125" h="4048125">
                <a:moveTo>
                  <a:pt x="65094" y="0"/>
                </a:moveTo>
                <a:lnTo>
                  <a:pt x="3983031" y="0"/>
                </a:lnTo>
                <a:cubicBezTo>
                  <a:pt x="4018981" y="0"/>
                  <a:pt x="4048125" y="29144"/>
                  <a:pt x="4048125" y="65094"/>
                </a:cubicBezTo>
                <a:lnTo>
                  <a:pt x="4048125" y="3983031"/>
                </a:lnTo>
                <a:cubicBezTo>
                  <a:pt x="4048125" y="4018981"/>
                  <a:pt x="4018981" y="4048125"/>
                  <a:pt x="3983031" y="4048125"/>
                </a:cubicBezTo>
                <a:lnTo>
                  <a:pt x="65094" y="4048125"/>
                </a:lnTo>
                <a:cubicBezTo>
                  <a:pt x="29144" y="4048125"/>
                  <a:pt x="0" y="4018981"/>
                  <a:pt x="0" y="3983031"/>
                </a:cubicBezTo>
                <a:lnTo>
                  <a:pt x="0" y="65094"/>
                </a:lnTo>
                <a:cubicBezTo>
                  <a:pt x="0" y="29144"/>
                  <a:pt x="29144" y="0"/>
                  <a:pt x="65094"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056" name="CasellaDiTesto 3">
            <a:extLst>
              <a:ext uri="{FF2B5EF4-FFF2-40B4-BE49-F238E27FC236}">
                <a16:creationId xmlns:a16="http://schemas.microsoft.com/office/drawing/2014/main" id="{7F7BEAD5-7A1E-A927-C4F5-D8D072D54350}"/>
              </a:ext>
            </a:extLst>
          </p:cNvPr>
          <p:cNvGraphicFramePr/>
          <p:nvPr>
            <p:extLst>
              <p:ext uri="{D42A27DB-BD31-4B8C-83A1-F6EECF244321}">
                <p14:modId xmlns:p14="http://schemas.microsoft.com/office/powerpoint/2010/main" val="2125494808"/>
              </p:ext>
            </p:extLst>
          </p:nvPr>
        </p:nvGraphicFramePr>
        <p:xfrm>
          <a:off x="4262502" y="348145"/>
          <a:ext cx="7451568" cy="62618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718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ma 4">
            <a:extLst>
              <a:ext uri="{FF2B5EF4-FFF2-40B4-BE49-F238E27FC236}">
                <a16:creationId xmlns:a16="http://schemas.microsoft.com/office/drawing/2014/main" id="{FFD50AA2-34D0-0B14-A59E-0C08A3899664}"/>
              </a:ext>
            </a:extLst>
          </p:cNvPr>
          <p:cNvGraphicFramePr/>
          <p:nvPr>
            <p:extLst>
              <p:ext uri="{D42A27DB-BD31-4B8C-83A1-F6EECF244321}">
                <p14:modId xmlns:p14="http://schemas.microsoft.com/office/powerpoint/2010/main" val="3341657903"/>
              </p:ext>
            </p:extLst>
          </p:nvPr>
        </p:nvGraphicFramePr>
        <p:xfrm>
          <a:off x="572493" y="238539"/>
          <a:ext cx="11018520" cy="1047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Segnaposto contenuto 3">
            <a:extLst>
              <a:ext uri="{FF2B5EF4-FFF2-40B4-BE49-F238E27FC236}">
                <a16:creationId xmlns:a16="http://schemas.microsoft.com/office/drawing/2014/main" id="{0C6A018C-6D55-F41B-621B-E609F3DF0DA8}"/>
              </a:ext>
            </a:extLst>
          </p:cNvPr>
          <p:cNvGraphicFramePr>
            <a:graphicFrameLocks noGrp="1"/>
          </p:cNvGraphicFramePr>
          <p:nvPr>
            <p:ph idx="1"/>
            <p:extLst>
              <p:ext uri="{D42A27DB-BD31-4B8C-83A1-F6EECF244321}">
                <p14:modId xmlns:p14="http://schemas.microsoft.com/office/powerpoint/2010/main" val="2839256582"/>
              </p:ext>
            </p:extLst>
          </p:nvPr>
        </p:nvGraphicFramePr>
        <p:xfrm>
          <a:off x="1574562" y="1835513"/>
          <a:ext cx="9039828" cy="46810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76418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Ovale 6">
            <a:extLst>
              <a:ext uri="{FF2B5EF4-FFF2-40B4-BE49-F238E27FC236}">
                <a16:creationId xmlns:a16="http://schemas.microsoft.com/office/drawing/2014/main" id="{ABA9AD7A-C6A3-EFD0-7BB0-CB4F19F86159}"/>
              </a:ext>
            </a:extLst>
          </p:cNvPr>
          <p:cNvSpPr/>
          <p:nvPr/>
        </p:nvSpPr>
        <p:spPr>
          <a:xfrm>
            <a:off x="5460024" y="3372733"/>
            <a:ext cx="1310832" cy="1359404"/>
          </a:xfrm>
          <a:prstGeom prst="ellipse">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PTOF</a:t>
            </a:r>
          </a:p>
        </p:txBody>
      </p:sp>
      <p:sp>
        <p:nvSpPr>
          <p:cNvPr id="8" name="Ovale 7">
            <a:extLst>
              <a:ext uri="{FF2B5EF4-FFF2-40B4-BE49-F238E27FC236}">
                <a16:creationId xmlns:a16="http://schemas.microsoft.com/office/drawing/2014/main" id="{53A30ECA-63F6-6701-1BD1-F72C6CCC4590}"/>
              </a:ext>
            </a:extLst>
          </p:cNvPr>
          <p:cNvSpPr/>
          <p:nvPr/>
        </p:nvSpPr>
        <p:spPr>
          <a:xfrm>
            <a:off x="5235903" y="1541955"/>
            <a:ext cx="1670524" cy="163240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ysClr val="windowText" lastClr="000000"/>
                </a:solidFill>
              </a:rPr>
              <a:t>Carte d’</a:t>
            </a:r>
            <a:r>
              <a:rPr lang="it-IT" sz="1200" dirty="0" err="1">
                <a:solidFill>
                  <a:sysClr val="windowText" lastClr="000000"/>
                </a:solidFill>
              </a:rPr>
              <a:t>identité</a:t>
            </a:r>
            <a:r>
              <a:rPr lang="it-IT" sz="1200" dirty="0">
                <a:solidFill>
                  <a:sysClr val="windowText" lastClr="000000"/>
                </a:solidFill>
              </a:rPr>
              <a:t> de l’</a:t>
            </a:r>
            <a:r>
              <a:rPr lang="it-IT" sz="1200" dirty="0" err="1">
                <a:solidFill>
                  <a:sysClr val="windowText" lastClr="000000"/>
                </a:solidFill>
              </a:rPr>
              <a:t>Établilssement</a:t>
            </a:r>
            <a:r>
              <a:rPr lang="it-IT" sz="1200" dirty="0">
                <a:solidFill>
                  <a:sysClr val="windowText" lastClr="000000"/>
                </a:solidFill>
              </a:rPr>
              <a:t> pour la </a:t>
            </a:r>
            <a:r>
              <a:rPr lang="it-IT" sz="1200" dirty="0" err="1">
                <a:solidFill>
                  <a:sysClr val="windowText" lastClr="000000"/>
                </a:solidFill>
              </a:rPr>
              <a:t>réalisation</a:t>
            </a:r>
            <a:r>
              <a:rPr lang="it-IT" sz="1200" dirty="0">
                <a:solidFill>
                  <a:sysClr val="windowText" lastClr="000000"/>
                </a:solidFill>
              </a:rPr>
              <a:t> de son autonomie</a:t>
            </a:r>
          </a:p>
        </p:txBody>
      </p:sp>
      <p:sp>
        <p:nvSpPr>
          <p:cNvPr id="9" name="Ovale 8">
            <a:extLst>
              <a:ext uri="{FF2B5EF4-FFF2-40B4-BE49-F238E27FC236}">
                <a16:creationId xmlns:a16="http://schemas.microsoft.com/office/drawing/2014/main" id="{1BA46E0B-D225-631D-854A-64527707AAD1}"/>
              </a:ext>
            </a:extLst>
          </p:cNvPr>
          <p:cNvSpPr/>
          <p:nvPr/>
        </p:nvSpPr>
        <p:spPr>
          <a:xfrm>
            <a:off x="7058162" y="3130414"/>
            <a:ext cx="1758031" cy="160043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rPr>
              <a:t>adapte les objectifs du système éducatif aux besoins du contexte</a:t>
            </a:r>
            <a:endParaRPr lang="it-IT" sz="1400" dirty="0">
              <a:solidFill>
                <a:sysClr val="windowText" lastClr="000000"/>
              </a:solidFill>
            </a:endParaRPr>
          </a:p>
        </p:txBody>
      </p:sp>
      <p:sp>
        <p:nvSpPr>
          <p:cNvPr id="11" name="Ovale 10">
            <a:extLst>
              <a:ext uri="{FF2B5EF4-FFF2-40B4-BE49-F238E27FC236}">
                <a16:creationId xmlns:a16="http://schemas.microsoft.com/office/drawing/2014/main" id="{E03D77BD-8030-FC81-BBC5-6535F9E83164}"/>
              </a:ext>
            </a:extLst>
          </p:cNvPr>
          <p:cNvSpPr/>
          <p:nvPr/>
        </p:nvSpPr>
        <p:spPr>
          <a:xfrm>
            <a:off x="5285575" y="4996528"/>
            <a:ext cx="1727770" cy="1632405"/>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rPr>
              <a:t>il est analysé, modifié et mis à jour en début d'année scolaire</a:t>
            </a:r>
            <a:endParaRPr lang="it-IT" sz="1400" dirty="0">
              <a:solidFill>
                <a:sysClr val="windowText" lastClr="000000"/>
              </a:solidFill>
            </a:endParaRPr>
          </a:p>
        </p:txBody>
      </p:sp>
      <p:sp>
        <p:nvSpPr>
          <p:cNvPr id="14" name="Arco a tutto sesto 13">
            <a:extLst>
              <a:ext uri="{FF2B5EF4-FFF2-40B4-BE49-F238E27FC236}">
                <a16:creationId xmlns:a16="http://schemas.microsoft.com/office/drawing/2014/main" id="{55B82C9E-77A2-C69A-4F8A-1E2D4E2A036A}"/>
              </a:ext>
            </a:extLst>
          </p:cNvPr>
          <p:cNvSpPr/>
          <p:nvPr/>
        </p:nvSpPr>
        <p:spPr>
          <a:xfrm rot="2514339">
            <a:off x="7050696" y="2250908"/>
            <a:ext cx="924674" cy="932238"/>
          </a:xfrm>
          <a:prstGeom prst="blockArc">
            <a:avLst>
              <a:gd name="adj1" fmla="val 11011705"/>
              <a:gd name="adj2" fmla="val 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Arco a tutto sesto 14">
            <a:extLst>
              <a:ext uri="{FF2B5EF4-FFF2-40B4-BE49-F238E27FC236}">
                <a16:creationId xmlns:a16="http://schemas.microsoft.com/office/drawing/2014/main" id="{1BBAF322-4FBE-A316-678B-CE70793F1796}"/>
              </a:ext>
            </a:extLst>
          </p:cNvPr>
          <p:cNvSpPr/>
          <p:nvPr/>
        </p:nvSpPr>
        <p:spPr>
          <a:xfrm rot="19467114">
            <a:off x="4296618" y="2293478"/>
            <a:ext cx="924674" cy="878440"/>
          </a:xfrm>
          <a:prstGeom prst="blockArc">
            <a:avLst>
              <a:gd name="adj1" fmla="val 10762298"/>
              <a:gd name="adj2" fmla="val 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Arco a tutto sesto 15">
            <a:extLst>
              <a:ext uri="{FF2B5EF4-FFF2-40B4-BE49-F238E27FC236}">
                <a16:creationId xmlns:a16="http://schemas.microsoft.com/office/drawing/2014/main" id="{D7A8FBDE-6D27-AF3B-BFAE-25F9C89568C1}"/>
              </a:ext>
            </a:extLst>
          </p:cNvPr>
          <p:cNvSpPr/>
          <p:nvPr/>
        </p:nvSpPr>
        <p:spPr>
          <a:xfrm rot="7785294">
            <a:off x="7077423" y="4711332"/>
            <a:ext cx="924674" cy="878440"/>
          </a:xfrm>
          <a:prstGeom prst="blockArc">
            <a:avLst>
              <a:gd name="adj1" fmla="val 10762298"/>
              <a:gd name="adj2" fmla="val 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Ovale 11">
            <a:extLst>
              <a:ext uri="{FF2B5EF4-FFF2-40B4-BE49-F238E27FC236}">
                <a16:creationId xmlns:a16="http://schemas.microsoft.com/office/drawing/2014/main" id="{4D2B1E19-7A84-8C88-4768-10EFD09C654F}"/>
              </a:ext>
            </a:extLst>
          </p:cNvPr>
          <p:cNvSpPr/>
          <p:nvPr/>
        </p:nvSpPr>
        <p:spPr>
          <a:xfrm>
            <a:off x="3298582" y="3179851"/>
            <a:ext cx="1835258" cy="163240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ysClr val="windowText" lastClr="000000"/>
                </a:solidFill>
              </a:rPr>
              <a:t>explicite la planification curriculaire et l'élargissement de l'offre de formation</a:t>
            </a:r>
            <a:endParaRPr lang="it-IT" sz="1400" dirty="0">
              <a:solidFill>
                <a:sysClr val="windowText" lastClr="000000"/>
              </a:solidFill>
            </a:endParaRPr>
          </a:p>
        </p:txBody>
      </p:sp>
      <p:sp>
        <p:nvSpPr>
          <p:cNvPr id="17" name="Arco a tutto sesto 16">
            <a:extLst>
              <a:ext uri="{FF2B5EF4-FFF2-40B4-BE49-F238E27FC236}">
                <a16:creationId xmlns:a16="http://schemas.microsoft.com/office/drawing/2014/main" id="{57FC8C32-6D81-8C24-2640-2A6074073A60}"/>
              </a:ext>
            </a:extLst>
          </p:cNvPr>
          <p:cNvSpPr/>
          <p:nvPr/>
        </p:nvSpPr>
        <p:spPr>
          <a:xfrm rot="13393805">
            <a:off x="4121687" y="4819738"/>
            <a:ext cx="924674" cy="878440"/>
          </a:xfrm>
          <a:prstGeom prst="blockArc">
            <a:avLst>
              <a:gd name="adj1" fmla="val 10762298"/>
              <a:gd name="adj2" fmla="val 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6" name="CasellaDiTesto 25">
            <a:extLst>
              <a:ext uri="{FF2B5EF4-FFF2-40B4-BE49-F238E27FC236}">
                <a16:creationId xmlns:a16="http://schemas.microsoft.com/office/drawing/2014/main" id="{880CE5B7-CD80-F91C-1804-2C3BF9F35B8D}"/>
              </a:ext>
            </a:extLst>
          </p:cNvPr>
          <p:cNvSpPr txBox="1"/>
          <p:nvPr/>
        </p:nvSpPr>
        <p:spPr>
          <a:xfrm>
            <a:off x="2338818" y="245780"/>
            <a:ext cx="7514365" cy="1200329"/>
          </a:xfrm>
          <a:prstGeom prst="rect">
            <a:avLst/>
          </a:prstGeom>
          <a:noFill/>
        </p:spPr>
        <p:txBody>
          <a:bodyPr wrap="none" rtlCol="0">
            <a:spAutoFit/>
          </a:bodyPr>
          <a:lstStyle/>
          <a:p>
            <a:pPr algn="ctr"/>
            <a:r>
              <a:rPr lang="it-IT" sz="3200" b="1" dirty="0"/>
              <a:t>CHAQUE ÉTABLISSEMENT SCOLAIRE A SON </a:t>
            </a:r>
          </a:p>
          <a:p>
            <a:pPr algn="ctr"/>
            <a:r>
              <a:rPr lang="it-IT" sz="4000" b="1" dirty="0"/>
              <a:t>PTOF</a:t>
            </a:r>
          </a:p>
        </p:txBody>
      </p:sp>
      <p:sp>
        <p:nvSpPr>
          <p:cNvPr id="31" name="CasellaDiTesto 30">
            <a:extLst>
              <a:ext uri="{FF2B5EF4-FFF2-40B4-BE49-F238E27FC236}">
                <a16:creationId xmlns:a16="http://schemas.microsoft.com/office/drawing/2014/main" id="{0B63AA36-AD0F-554F-7965-49119F27F70D}"/>
              </a:ext>
            </a:extLst>
          </p:cNvPr>
          <p:cNvSpPr txBox="1"/>
          <p:nvPr/>
        </p:nvSpPr>
        <p:spPr>
          <a:xfrm>
            <a:off x="9380797" y="3545210"/>
            <a:ext cx="2159000" cy="1600438"/>
          </a:xfrm>
          <a:prstGeom prst="rect">
            <a:avLst/>
          </a:prstGeom>
          <a:noFill/>
        </p:spPr>
        <p:txBody>
          <a:bodyPr wrap="square" rtlCol="0">
            <a:spAutoFit/>
          </a:bodyPr>
          <a:lstStyle/>
          <a:p>
            <a:r>
              <a:rPr lang="it-IT" sz="1400" b="0" i="0" u="sng" dirty="0">
                <a:effectLst/>
                <a:hlinkClick r:id="rId2">
                  <a:extLst>
                    <a:ext uri="{A12FA001-AC4F-418D-AE19-62706E023703}">
                      <ahyp:hlinkClr xmlns:ahyp="http://schemas.microsoft.com/office/drawing/2018/hyperlinkcolor" val="tx"/>
                    </a:ext>
                  </a:extLst>
                </a:hlinkClick>
              </a:rPr>
              <a:t>https://istitutoargoli.edu.it/documento/atto-di-indirizzo-per-la-revisione-del-piano-triennale-dellofferta-formativa-2022-2025-la-scuola-officina-dei-talenti-e-dei-saperi/</a:t>
            </a:r>
            <a:endParaRPr lang="it-IT" sz="1400" dirty="0"/>
          </a:p>
        </p:txBody>
      </p:sp>
      <p:pic>
        <p:nvPicPr>
          <p:cNvPr id="33" name="Elemento grafico 32" descr="Condividi con riempimento a tinta unita">
            <a:extLst>
              <a:ext uri="{FF2B5EF4-FFF2-40B4-BE49-F238E27FC236}">
                <a16:creationId xmlns:a16="http://schemas.microsoft.com/office/drawing/2014/main" id="{B07655B1-3AA4-C042-72B0-0CD5BB417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860414">
            <a:off x="9878539" y="2365991"/>
            <a:ext cx="914400" cy="914400"/>
          </a:xfrm>
          <a:prstGeom prst="rect">
            <a:avLst/>
          </a:prstGeom>
        </p:spPr>
      </p:pic>
      <mc:AlternateContent xmlns:mc="http://schemas.openxmlformats.org/markup-compatibility/2006" xmlns:p14="http://schemas.microsoft.com/office/powerpoint/2010/main">
        <mc:Choice Requires="p14">
          <p:contentPart p14:bwMode="auto" r:id="rId5">
            <p14:nvContentPartPr>
              <p14:cNvPr id="34" name="Input penna 33">
                <a:extLst>
                  <a:ext uri="{FF2B5EF4-FFF2-40B4-BE49-F238E27FC236}">
                    <a16:creationId xmlns:a16="http://schemas.microsoft.com/office/drawing/2014/main" id="{842C8EC4-4D09-4411-A7A0-4C7F10D75E08}"/>
                  </a:ext>
                </a:extLst>
              </p14:cNvPr>
              <p14:cNvContentPartPr/>
              <p14:nvPr/>
            </p14:nvContentPartPr>
            <p14:xfrm>
              <a:off x="6271600" y="2750813"/>
              <a:ext cx="360" cy="360"/>
            </p14:xfrm>
          </p:contentPart>
        </mc:Choice>
        <mc:Fallback xmlns="">
          <p:pic>
            <p:nvPicPr>
              <p:cNvPr id="34" name="Input penna 33">
                <a:extLst>
                  <a:ext uri="{FF2B5EF4-FFF2-40B4-BE49-F238E27FC236}">
                    <a16:creationId xmlns:a16="http://schemas.microsoft.com/office/drawing/2014/main" id="{842C8EC4-4D09-4411-A7A0-4C7F10D75E08}"/>
                  </a:ext>
                </a:extLst>
              </p:cNvPr>
              <p:cNvPicPr/>
              <p:nvPr/>
            </p:nvPicPr>
            <p:blipFill>
              <a:blip r:embed="rId6"/>
              <a:stretch>
                <a:fillRect/>
              </a:stretch>
            </p:blipFill>
            <p:spPr>
              <a:xfrm>
                <a:off x="6253960" y="2732813"/>
                <a:ext cx="36000" cy="36000"/>
              </a:xfrm>
              <a:prstGeom prst="rect">
                <a:avLst/>
              </a:prstGeom>
            </p:spPr>
          </p:pic>
        </mc:Fallback>
      </mc:AlternateContent>
    </p:spTree>
    <p:extLst>
      <p:ext uri="{BB962C8B-B14F-4D97-AF65-F5344CB8AC3E}">
        <p14:creationId xmlns:p14="http://schemas.microsoft.com/office/powerpoint/2010/main" val="2489453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5A24A3-AC31-19C9-B9FE-37F63F880135}"/>
              </a:ext>
            </a:extLst>
          </p:cNvPr>
          <p:cNvSpPr>
            <a:spLocks noGrp="1"/>
          </p:cNvSpPr>
          <p:nvPr>
            <p:ph type="title"/>
          </p:nvPr>
        </p:nvSpPr>
        <p:spPr/>
        <p:txBody>
          <a:bodyPr/>
          <a:lstStyle/>
          <a:p>
            <a:pPr algn="ctr"/>
            <a:r>
              <a:rPr lang="it-IT" b="0" i="0" u="none" strike="noStrike" dirty="0" err="1">
                <a:solidFill>
                  <a:srgbClr val="000000"/>
                </a:solidFill>
                <a:effectLst/>
                <a:latin typeface="Segoe UI Web (West European)"/>
              </a:rPr>
              <a:t>Plateformes</a:t>
            </a:r>
            <a:r>
              <a:rPr lang="it-IT" b="0" i="0" u="none" strike="noStrike" dirty="0">
                <a:solidFill>
                  <a:srgbClr val="000000"/>
                </a:solidFill>
                <a:effectLst/>
                <a:latin typeface="Segoe UI Web (West European)"/>
              </a:rPr>
              <a:t> de </a:t>
            </a:r>
            <a:r>
              <a:rPr lang="it-IT" b="0" i="0" u="none" strike="noStrike" dirty="0" err="1">
                <a:solidFill>
                  <a:srgbClr val="000000"/>
                </a:solidFill>
                <a:effectLst/>
                <a:latin typeface="Segoe UI Web (West European)"/>
              </a:rPr>
              <a:t>communication</a:t>
            </a:r>
            <a:endParaRPr lang="it-IT" dirty="0"/>
          </a:p>
        </p:txBody>
      </p:sp>
      <p:sp>
        <p:nvSpPr>
          <p:cNvPr id="3" name="Segnaposto testo 2">
            <a:extLst>
              <a:ext uri="{FF2B5EF4-FFF2-40B4-BE49-F238E27FC236}">
                <a16:creationId xmlns:a16="http://schemas.microsoft.com/office/drawing/2014/main" id="{18307DC2-5EF5-EB55-13F7-2F42F70C5329}"/>
              </a:ext>
            </a:extLst>
          </p:cNvPr>
          <p:cNvSpPr>
            <a:spLocks noGrp="1"/>
          </p:cNvSpPr>
          <p:nvPr>
            <p:ph type="body" idx="1"/>
          </p:nvPr>
        </p:nvSpPr>
        <p:spPr>
          <a:xfrm>
            <a:off x="337625" y="1461519"/>
            <a:ext cx="5547410" cy="823912"/>
          </a:xfrm>
        </p:spPr>
        <p:txBody>
          <a:bodyPr/>
          <a:lstStyle/>
          <a:p>
            <a:r>
              <a:rPr lang="it-IT" b="1" u="none" strike="noStrike" dirty="0" err="1">
                <a:solidFill>
                  <a:srgbClr val="FF0000"/>
                </a:solidFill>
                <a:effectLst/>
                <a:latin typeface="Aharoni" panose="02010803020104030203" pitchFamily="2" charset="-79"/>
                <a:cs typeface="Aharoni" panose="02010803020104030203" pitchFamily="2" charset="-79"/>
              </a:rPr>
              <a:t>Communication</a:t>
            </a:r>
            <a:r>
              <a:rPr lang="it-IT" b="1" u="none" strike="noStrike" dirty="0">
                <a:solidFill>
                  <a:srgbClr val="FF0000"/>
                </a:solidFill>
                <a:effectLst/>
                <a:latin typeface="Aharoni" panose="02010803020104030203" pitchFamily="2" charset="-79"/>
                <a:cs typeface="Aharoni" panose="02010803020104030203" pitchFamily="2" charset="-79"/>
              </a:rPr>
              <a:t> interne </a:t>
            </a:r>
            <a:r>
              <a:rPr lang="it-IT" b="1" u="none" strike="noStrike" dirty="0" err="1">
                <a:solidFill>
                  <a:srgbClr val="FF0000"/>
                </a:solidFill>
                <a:effectLst/>
                <a:latin typeface="Aharoni" panose="02010803020104030203" pitchFamily="2" charset="-79"/>
                <a:cs typeface="Aharoni" panose="02010803020104030203" pitchFamily="2" charset="-79"/>
              </a:rPr>
              <a:t>du</a:t>
            </a:r>
            <a:r>
              <a:rPr lang="it-IT" b="1" u="none" strike="noStrike" dirty="0">
                <a:solidFill>
                  <a:srgbClr val="FF0000"/>
                </a:solidFill>
                <a:effectLst/>
                <a:latin typeface="Aharoni" panose="02010803020104030203" pitchFamily="2" charset="-79"/>
                <a:cs typeface="Aharoni" panose="02010803020104030203" pitchFamily="2" charset="-79"/>
              </a:rPr>
              <a:t> </a:t>
            </a:r>
            <a:r>
              <a:rPr lang="it-IT" b="1" u="none" strike="noStrike" dirty="0" err="1">
                <a:solidFill>
                  <a:srgbClr val="FF0000"/>
                </a:solidFill>
                <a:effectLst/>
                <a:latin typeface="Aharoni" panose="02010803020104030203" pitchFamily="2" charset="-79"/>
                <a:cs typeface="Aharoni" panose="02010803020104030203" pitchFamily="2" charset="-79"/>
              </a:rPr>
              <a:t>personnel</a:t>
            </a:r>
            <a:endParaRPr lang="it-IT" b="1" dirty="0">
              <a:solidFill>
                <a:srgbClr val="FF0000"/>
              </a:solidFill>
              <a:latin typeface="Aharoni" panose="02010803020104030203" pitchFamily="2" charset="-79"/>
              <a:cs typeface="Aharoni" panose="02010803020104030203" pitchFamily="2" charset="-79"/>
            </a:endParaRPr>
          </a:p>
        </p:txBody>
      </p:sp>
      <p:sp>
        <p:nvSpPr>
          <p:cNvPr id="4" name="Segnaposto contenuto 3">
            <a:extLst>
              <a:ext uri="{FF2B5EF4-FFF2-40B4-BE49-F238E27FC236}">
                <a16:creationId xmlns:a16="http://schemas.microsoft.com/office/drawing/2014/main" id="{A688CE9C-8B4F-9063-ACA6-EDBB2199DA7F}"/>
              </a:ext>
            </a:extLst>
          </p:cNvPr>
          <p:cNvSpPr>
            <a:spLocks noGrp="1"/>
          </p:cNvSpPr>
          <p:nvPr>
            <p:ph sz="half" idx="2"/>
          </p:nvPr>
        </p:nvSpPr>
        <p:spPr>
          <a:xfrm>
            <a:off x="548640" y="2582334"/>
            <a:ext cx="5336396" cy="3378200"/>
          </a:xfrm>
        </p:spPr>
        <p:txBody>
          <a:bodyPr>
            <a:normAutofit lnSpcReduction="10000"/>
          </a:bodyPr>
          <a:lstStyle/>
          <a:p>
            <a:pPr marL="0" indent="0" algn="l" rtl="0">
              <a:buNone/>
            </a:pPr>
            <a:r>
              <a:rPr lang="fr-FR" sz="2000" b="1" i="0" u="none" strike="noStrike" dirty="0">
                <a:solidFill>
                  <a:srgbClr val="000000"/>
                </a:solidFill>
                <a:effectLst/>
                <a:latin typeface="Segoe UI Web (West European)"/>
              </a:rPr>
              <a:t>Registre numérique </a:t>
            </a:r>
            <a:r>
              <a:rPr lang="fr-FR" sz="2000" b="0" i="0" u="none" strike="noStrike" dirty="0">
                <a:solidFill>
                  <a:srgbClr val="000000"/>
                </a:solidFill>
                <a:effectLst/>
                <a:latin typeface="Segoe UI Web (West European)"/>
              </a:rPr>
              <a:t>: Nuovo </a:t>
            </a:r>
            <a:r>
              <a:rPr lang="fr-FR" sz="2000" b="0" i="0" u="none" strike="noStrike" dirty="0" err="1">
                <a:solidFill>
                  <a:srgbClr val="000000"/>
                </a:solidFill>
                <a:effectLst/>
                <a:latin typeface="Segoe UI Web (West European)"/>
              </a:rPr>
              <a:t>Argo</a:t>
            </a:r>
            <a:r>
              <a:rPr lang="fr-FR" sz="2000" b="0" i="0" u="none" strike="noStrike" dirty="0">
                <a:solidFill>
                  <a:srgbClr val="000000"/>
                </a:solidFill>
                <a:effectLst/>
                <a:latin typeface="Segoe UI Web (West European)"/>
              </a:rPr>
              <a:t> DID-Up </a:t>
            </a:r>
          </a:p>
          <a:p>
            <a:pPr marL="0" indent="0" algn="l" rtl="0">
              <a:lnSpc>
                <a:spcPct val="120000"/>
              </a:lnSpc>
              <a:spcBef>
                <a:spcPts val="0"/>
              </a:spcBef>
              <a:spcAft>
                <a:spcPts val="0"/>
              </a:spcAft>
              <a:buNone/>
            </a:pPr>
            <a:r>
              <a:rPr lang="fr-FR" sz="2000" b="1" i="0" u="none" strike="noStrike" dirty="0">
                <a:solidFill>
                  <a:srgbClr val="000000"/>
                </a:solidFill>
                <a:effectLst/>
                <a:latin typeface="Segoe UI Web (West European)"/>
              </a:rPr>
              <a:t>Poste institutionnel ministériel</a:t>
            </a:r>
            <a:r>
              <a:rPr lang="fr-FR" sz="2000" b="0" i="0" u="none" strike="noStrike" dirty="0">
                <a:solidFill>
                  <a:srgbClr val="000000"/>
                </a:solidFill>
                <a:effectLst/>
                <a:latin typeface="Segoe UI Web (West European)"/>
              </a:rPr>
              <a:t>: </a:t>
            </a:r>
          </a:p>
          <a:p>
            <a:pPr marL="0" indent="0" algn="l" rtl="0">
              <a:lnSpc>
                <a:spcPct val="120000"/>
              </a:lnSpc>
              <a:spcBef>
                <a:spcPts val="0"/>
              </a:spcBef>
              <a:spcAft>
                <a:spcPts val="0"/>
              </a:spcAft>
              <a:buNone/>
            </a:pPr>
            <a:r>
              <a:rPr lang="fr-FR" sz="2000" b="0" i="0" u="sng" strike="noStrike" dirty="0">
                <a:solidFill>
                  <a:schemeClr val="accent4">
                    <a:lumMod val="75000"/>
                  </a:schemeClr>
                </a:solidFill>
                <a:effectLst/>
                <a:latin typeface="Segoe UI Web (West European)"/>
              </a:rPr>
              <a:t>.. @</a:t>
            </a:r>
            <a:r>
              <a:rPr lang="fr-FR" sz="2000" b="0" i="0" u="sng" strike="noStrike" dirty="0" err="1">
                <a:solidFill>
                  <a:schemeClr val="accent4">
                    <a:lumMod val="75000"/>
                  </a:schemeClr>
                </a:solidFill>
                <a:effectLst/>
                <a:latin typeface="Segoe UI Web (West European)"/>
              </a:rPr>
              <a:t>postaistruzione.it</a:t>
            </a:r>
            <a:r>
              <a:rPr lang="fr-FR" sz="2000" b="0" i="0" strike="noStrike" dirty="0">
                <a:solidFill>
                  <a:schemeClr val="accent4">
                    <a:lumMod val="75000"/>
                  </a:schemeClr>
                </a:solidFill>
                <a:effectLst/>
                <a:latin typeface="Segoe UI Web (West European)"/>
              </a:rPr>
              <a:t>  </a:t>
            </a:r>
            <a:r>
              <a:rPr lang="fr-FR" sz="2000" b="0" i="0" u="none" strike="noStrike" dirty="0">
                <a:solidFill>
                  <a:srgbClr val="000000"/>
                </a:solidFill>
                <a:effectLst/>
                <a:latin typeface="Segoe UI Web (West European)"/>
              </a:rPr>
              <a:t>pour les enseignants;            </a:t>
            </a:r>
            <a:r>
              <a:rPr lang="fr-FR" sz="2000" b="0" i="0" u="sng" strike="noStrike" dirty="0">
                <a:solidFill>
                  <a:schemeClr val="accent4">
                    <a:lumMod val="75000"/>
                  </a:schemeClr>
                </a:solidFill>
                <a:effectLst/>
                <a:latin typeface="Segoe UI Web (West European)"/>
              </a:rPr>
              <a:t>.. @</a:t>
            </a:r>
            <a:r>
              <a:rPr lang="fr-FR" sz="2000" b="0" i="0" u="sng" strike="noStrike" dirty="0" err="1">
                <a:solidFill>
                  <a:schemeClr val="accent4">
                    <a:lumMod val="75000"/>
                  </a:schemeClr>
                </a:solidFill>
                <a:effectLst/>
                <a:latin typeface="Segoe UI Web (West European)"/>
              </a:rPr>
              <a:t>istruzione.it</a:t>
            </a:r>
            <a:r>
              <a:rPr lang="fr-FR" sz="2000" b="0" i="0" strike="noStrike" dirty="0">
                <a:solidFill>
                  <a:schemeClr val="accent4">
                    <a:lumMod val="75000"/>
                  </a:schemeClr>
                </a:solidFill>
                <a:effectLst/>
                <a:latin typeface="Segoe UI Web (West European)"/>
              </a:rPr>
              <a:t>  </a:t>
            </a:r>
            <a:r>
              <a:rPr lang="fr-FR" sz="2000" b="0" i="0" u="none" strike="noStrike" dirty="0">
                <a:solidFill>
                  <a:srgbClr val="000000"/>
                </a:solidFill>
                <a:effectLst/>
                <a:latin typeface="Segoe UI Web (West European)"/>
              </a:rPr>
              <a:t>pour DS et Administration </a:t>
            </a:r>
          </a:p>
          <a:p>
            <a:pPr marL="0" indent="0" algn="l" rtl="0">
              <a:spcBef>
                <a:spcPts val="0"/>
              </a:spcBef>
              <a:spcAft>
                <a:spcPts val="0"/>
              </a:spcAft>
              <a:buNone/>
            </a:pPr>
            <a:endParaRPr lang="fr-FR" sz="2000" b="1" i="0" u="none" strike="noStrike" dirty="0">
              <a:solidFill>
                <a:srgbClr val="000000"/>
              </a:solidFill>
              <a:effectLst/>
              <a:latin typeface="Segoe UI Web (West European)"/>
            </a:endParaRPr>
          </a:p>
          <a:p>
            <a:pPr marL="0" indent="0" algn="l" rtl="0">
              <a:spcBef>
                <a:spcPts val="0"/>
              </a:spcBef>
              <a:spcAft>
                <a:spcPts val="0"/>
              </a:spcAft>
              <a:buNone/>
            </a:pPr>
            <a:r>
              <a:rPr lang="fr-FR" sz="2000" b="1" i="0" u="none" strike="noStrike" dirty="0" err="1">
                <a:solidFill>
                  <a:srgbClr val="000000"/>
                </a:solidFill>
                <a:effectLst/>
                <a:latin typeface="Segoe UI Web (West European)"/>
              </a:rPr>
              <a:t>GSuite</a:t>
            </a:r>
            <a:r>
              <a:rPr lang="fr-FR" sz="2000" b="1" i="0" u="none" strike="noStrike" dirty="0">
                <a:solidFill>
                  <a:srgbClr val="000000"/>
                </a:solidFill>
                <a:effectLst/>
                <a:latin typeface="Segoe UI Web (West European)"/>
              </a:rPr>
              <a:t> For Education </a:t>
            </a:r>
            <a:r>
              <a:rPr lang="fr-FR" sz="2000" b="0" i="0" u="none" strike="noStrike" dirty="0">
                <a:solidFill>
                  <a:srgbClr val="000000"/>
                </a:solidFill>
                <a:effectLst/>
                <a:latin typeface="Segoe UI Web (West European)"/>
              </a:rPr>
              <a:t>(Compte du  domaine</a:t>
            </a:r>
          </a:p>
          <a:p>
            <a:pPr marL="0" indent="0" algn="l" rtl="0">
              <a:spcBef>
                <a:spcPts val="0"/>
              </a:spcBef>
              <a:spcAft>
                <a:spcPts val="0"/>
              </a:spcAft>
              <a:buNone/>
            </a:pPr>
            <a:r>
              <a:rPr lang="fr-FR" sz="2000" i="0" u="none" strike="noStrike" dirty="0">
                <a:solidFill>
                  <a:srgbClr val="000000"/>
                </a:solidFill>
                <a:effectLst/>
                <a:latin typeface="Segoe UI Web (West European)"/>
              </a:rPr>
              <a:t>de l’Institut </a:t>
            </a:r>
            <a:r>
              <a:rPr lang="fr-FR" sz="2000" b="0" i="0" u="none" strike="noStrike" dirty="0">
                <a:solidFill>
                  <a:srgbClr val="000000"/>
                </a:solidFill>
                <a:effectLst/>
                <a:latin typeface="Segoe UI Web (West European)"/>
              </a:rPr>
              <a:t>: </a:t>
            </a:r>
            <a:r>
              <a:rPr lang="fr-FR" sz="2000" i="0" strike="noStrike" dirty="0">
                <a:solidFill>
                  <a:schemeClr val="tx1"/>
                </a:solidFill>
                <a:effectLst/>
                <a:latin typeface="Segoe UI Web (West European)"/>
              </a:rPr>
              <a:t>...@</a:t>
            </a:r>
            <a:r>
              <a:rPr lang="fr-FR" sz="2000" i="0" strike="noStrike" dirty="0" err="1">
                <a:solidFill>
                  <a:schemeClr val="tx1"/>
                </a:solidFill>
                <a:effectLst/>
                <a:latin typeface="Segoe UI Web (West European)"/>
              </a:rPr>
              <a:t>Istitutoturisticoargoli.it</a:t>
            </a:r>
            <a:r>
              <a:rPr lang="fr-FR" sz="2000" b="0" i="0" u="none" strike="noStrike" dirty="0">
                <a:solidFill>
                  <a:srgbClr val="000000"/>
                </a:solidFill>
                <a:effectLst/>
                <a:latin typeface="Segoe UI Web (West European)"/>
              </a:rPr>
              <a:t>) </a:t>
            </a:r>
          </a:p>
          <a:p>
            <a:pPr marL="0" indent="0" algn="l" rtl="0">
              <a:spcBef>
                <a:spcPts val="0"/>
              </a:spcBef>
              <a:spcAft>
                <a:spcPts val="0"/>
              </a:spcAft>
              <a:buNone/>
            </a:pPr>
            <a:endParaRPr lang="fr-FR" sz="2000" dirty="0">
              <a:solidFill>
                <a:srgbClr val="000000"/>
              </a:solidFill>
              <a:latin typeface="Segoe UI Web (West European)"/>
            </a:endParaRPr>
          </a:p>
          <a:p>
            <a:pPr marL="0" indent="0" algn="l" rtl="0">
              <a:spcBef>
                <a:spcPts val="0"/>
              </a:spcBef>
              <a:spcAft>
                <a:spcPts val="0"/>
              </a:spcAft>
              <a:buNone/>
            </a:pPr>
            <a:r>
              <a:rPr lang="fr-FR" sz="2000" b="1" i="0" u="none" strike="noStrike" dirty="0">
                <a:solidFill>
                  <a:srgbClr val="000000"/>
                </a:solidFill>
                <a:effectLst/>
                <a:latin typeface="Segoe UI Web (West European)"/>
              </a:rPr>
              <a:t>Conseil des enseignants </a:t>
            </a:r>
            <a:r>
              <a:rPr lang="fr-FR" sz="2000" b="0" i="0" u="none" strike="noStrike" dirty="0">
                <a:solidFill>
                  <a:srgbClr val="000000"/>
                </a:solidFill>
                <a:effectLst/>
                <a:latin typeface="Segoe UI Web (West European)"/>
              </a:rPr>
              <a:t>: </a:t>
            </a:r>
            <a:r>
              <a:rPr lang="fr-FR" sz="2000" b="0" i="0" u="none" strike="noStrike" dirty="0" err="1">
                <a:solidFill>
                  <a:srgbClr val="000000"/>
                </a:solidFill>
                <a:effectLst/>
                <a:latin typeface="Segoe UI Web (West European)"/>
              </a:rPr>
              <a:t>Gotomeeting.com</a:t>
            </a:r>
            <a:r>
              <a:rPr lang="fr-FR" sz="2000" b="0" i="0" u="none" strike="noStrike" dirty="0">
                <a:solidFill>
                  <a:srgbClr val="000000"/>
                </a:solidFill>
                <a:effectLst/>
                <a:latin typeface="Segoe UI Web (West European)"/>
              </a:rPr>
              <a:t> </a:t>
            </a:r>
          </a:p>
          <a:p>
            <a:pPr marL="0" indent="0" algn="l" rtl="0">
              <a:spcBef>
                <a:spcPts val="0"/>
              </a:spcBef>
              <a:spcAft>
                <a:spcPts val="0"/>
              </a:spcAft>
              <a:buNone/>
            </a:pPr>
            <a:endParaRPr lang="fr-FR" sz="2000" b="0" i="0" u="none" strike="noStrike" dirty="0">
              <a:solidFill>
                <a:srgbClr val="000000"/>
              </a:solidFill>
              <a:effectLst/>
              <a:latin typeface="Segoe UI Web (West European)"/>
            </a:endParaRPr>
          </a:p>
          <a:p>
            <a:pPr marL="0" indent="0" algn="l" rtl="0">
              <a:spcBef>
                <a:spcPts val="0"/>
              </a:spcBef>
              <a:spcAft>
                <a:spcPts val="0"/>
              </a:spcAft>
              <a:buNone/>
            </a:pPr>
            <a:r>
              <a:rPr lang="fr-FR" sz="2000" b="1" i="0" u="none" strike="noStrike" dirty="0">
                <a:solidFill>
                  <a:srgbClr val="000000"/>
                </a:solidFill>
                <a:effectLst/>
                <a:latin typeface="Segoe UI Web (West European)"/>
              </a:rPr>
              <a:t>Site</a:t>
            </a:r>
            <a:r>
              <a:rPr lang="fr-FR" sz="2000" b="0" i="0" u="none" strike="noStrike" dirty="0">
                <a:solidFill>
                  <a:srgbClr val="000000"/>
                </a:solidFill>
                <a:effectLst/>
                <a:latin typeface="Segoe UI Web (West European)"/>
              </a:rPr>
              <a:t> </a:t>
            </a:r>
            <a:r>
              <a:rPr lang="fr-FR" sz="2000" b="1" i="0" u="none" strike="noStrike" dirty="0">
                <a:solidFill>
                  <a:srgbClr val="000000"/>
                </a:solidFill>
                <a:effectLst/>
                <a:latin typeface="Segoe UI Web (West European)"/>
              </a:rPr>
              <a:t>Web </a:t>
            </a:r>
            <a:r>
              <a:rPr lang="fr-FR" sz="2000" b="0" i="0" u="none" strike="noStrike" dirty="0">
                <a:solidFill>
                  <a:srgbClr val="000000"/>
                </a:solidFill>
                <a:effectLst/>
                <a:latin typeface="Segoe UI Web (West European)"/>
              </a:rPr>
              <a:t>: https://</a:t>
            </a:r>
            <a:r>
              <a:rPr lang="fr-FR" sz="2000" b="0" i="0" u="none" strike="noStrike" dirty="0" err="1">
                <a:solidFill>
                  <a:srgbClr val="000000"/>
                </a:solidFill>
                <a:effectLst/>
                <a:latin typeface="Segoe UI Web (West European)"/>
              </a:rPr>
              <a:t>istitutoargoli.edu.it</a:t>
            </a:r>
            <a:r>
              <a:rPr lang="fr-FR" sz="2000" b="0" i="0" u="none" strike="noStrike" dirty="0">
                <a:solidFill>
                  <a:srgbClr val="000000"/>
                </a:solidFill>
                <a:effectLst/>
                <a:latin typeface="Segoe UI Web (West European)"/>
              </a:rPr>
              <a:t>/</a:t>
            </a:r>
          </a:p>
          <a:p>
            <a:pPr algn="l"/>
            <a:endParaRPr lang="fr-FR" b="1" i="0" u="none" strike="noStrike" dirty="0">
              <a:solidFill>
                <a:srgbClr val="000000"/>
              </a:solidFill>
              <a:effectLst/>
              <a:latin typeface="-apple-system"/>
            </a:endParaRPr>
          </a:p>
          <a:p>
            <a:endParaRPr lang="it-IT" dirty="0"/>
          </a:p>
        </p:txBody>
      </p:sp>
      <p:sp>
        <p:nvSpPr>
          <p:cNvPr id="5" name="Segnaposto testo 4">
            <a:extLst>
              <a:ext uri="{FF2B5EF4-FFF2-40B4-BE49-F238E27FC236}">
                <a16:creationId xmlns:a16="http://schemas.microsoft.com/office/drawing/2014/main" id="{9070907A-D638-C8AC-2B37-96CDA67B61F4}"/>
              </a:ext>
            </a:extLst>
          </p:cNvPr>
          <p:cNvSpPr>
            <a:spLocks noGrp="1"/>
          </p:cNvSpPr>
          <p:nvPr>
            <p:ph type="body" sz="quarter" idx="3"/>
          </p:nvPr>
        </p:nvSpPr>
        <p:spPr/>
        <p:txBody>
          <a:bodyPr/>
          <a:lstStyle/>
          <a:p>
            <a:r>
              <a:rPr lang="it-IT" b="1" dirty="0" err="1">
                <a:solidFill>
                  <a:srgbClr val="FF0000"/>
                </a:solidFill>
                <a:latin typeface="Aharoni" panose="02010803020104030203" pitchFamily="2" charset="-79"/>
                <a:cs typeface="Aharoni" panose="02010803020104030203" pitchFamily="2" charset="-79"/>
              </a:rPr>
              <a:t>Communication</a:t>
            </a:r>
            <a:r>
              <a:rPr lang="it-IT" b="1" dirty="0">
                <a:solidFill>
                  <a:srgbClr val="FF0000"/>
                </a:solidFill>
                <a:latin typeface="Aharoni" panose="02010803020104030203" pitchFamily="2" charset="-79"/>
                <a:cs typeface="Aharoni" panose="02010803020104030203" pitchFamily="2" charset="-79"/>
              </a:rPr>
              <a:t> </a:t>
            </a:r>
            <a:r>
              <a:rPr lang="it-IT" b="1" dirty="0" err="1">
                <a:solidFill>
                  <a:srgbClr val="FF0000"/>
                </a:solidFill>
                <a:latin typeface="Aharoni" panose="02010803020104030203" pitchFamily="2" charset="-79"/>
                <a:cs typeface="Aharoni" panose="02010803020104030203" pitchFamily="2" charset="-79"/>
              </a:rPr>
              <a:t>entre</a:t>
            </a:r>
            <a:r>
              <a:rPr lang="it-IT" b="1" dirty="0">
                <a:solidFill>
                  <a:srgbClr val="FF0000"/>
                </a:solidFill>
                <a:latin typeface="Aharoni" panose="02010803020104030203" pitchFamily="2" charset="-79"/>
                <a:cs typeface="Aharoni" panose="02010803020104030203" pitchFamily="2" charset="-79"/>
              </a:rPr>
              <a:t> l’école et </a:t>
            </a:r>
            <a:r>
              <a:rPr lang="it-IT" b="1" dirty="0" err="1">
                <a:solidFill>
                  <a:srgbClr val="FF0000"/>
                </a:solidFill>
                <a:latin typeface="Aharoni" panose="02010803020104030203" pitchFamily="2" charset="-79"/>
                <a:cs typeface="Aharoni" panose="02010803020104030203" pitchFamily="2" charset="-79"/>
              </a:rPr>
              <a:t>les</a:t>
            </a:r>
            <a:r>
              <a:rPr lang="it-IT" b="1" dirty="0">
                <a:solidFill>
                  <a:srgbClr val="FF0000"/>
                </a:solidFill>
                <a:latin typeface="Aharoni" panose="02010803020104030203" pitchFamily="2" charset="-79"/>
                <a:cs typeface="Aharoni" panose="02010803020104030203" pitchFamily="2" charset="-79"/>
              </a:rPr>
              <a:t> </a:t>
            </a:r>
            <a:r>
              <a:rPr lang="it-IT" b="1" dirty="0" err="1">
                <a:solidFill>
                  <a:srgbClr val="FF0000"/>
                </a:solidFill>
                <a:latin typeface="Aharoni" panose="02010803020104030203" pitchFamily="2" charset="-79"/>
                <a:cs typeface="Aharoni" panose="02010803020104030203" pitchFamily="2" charset="-79"/>
              </a:rPr>
              <a:t>familles</a:t>
            </a:r>
            <a:endParaRPr lang="it-IT" b="1" dirty="0">
              <a:solidFill>
                <a:srgbClr val="FF0000"/>
              </a:solidFill>
              <a:latin typeface="Aharoni" panose="02010803020104030203" pitchFamily="2" charset="-79"/>
              <a:cs typeface="Aharoni" panose="02010803020104030203" pitchFamily="2" charset="-79"/>
            </a:endParaRPr>
          </a:p>
        </p:txBody>
      </p:sp>
      <p:sp>
        <p:nvSpPr>
          <p:cNvPr id="6" name="Segnaposto contenuto 5">
            <a:extLst>
              <a:ext uri="{FF2B5EF4-FFF2-40B4-BE49-F238E27FC236}">
                <a16:creationId xmlns:a16="http://schemas.microsoft.com/office/drawing/2014/main" id="{7E5FEC38-FE33-39CC-9203-DE7FF239F79A}"/>
              </a:ext>
            </a:extLst>
          </p:cNvPr>
          <p:cNvSpPr>
            <a:spLocks noGrp="1"/>
          </p:cNvSpPr>
          <p:nvPr>
            <p:ph sz="quarter" idx="4"/>
          </p:nvPr>
        </p:nvSpPr>
        <p:spPr/>
        <p:txBody>
          <a:bodyPr>
            <a:normAutofit lnSpcReduction="10000"/>
          </a:bodyPr>
          <a:lstStyle/>
          <a:p>
            <a:pPr marL="0" indent="0">
              <a:buNone/>
            </a:pPr>
            <a:endParaRPr lang="it-IT" sz="2000" b="1" i="0" u="none" strike="noStrike" dirty="0">
              <a:solidFill>
                <a:srgbClr val="000000"/>
              </a:solidFill>
              <a:effectLst/>
              <a:latin typeface="Segoe UI Web (West European)"/>
            </a:endParaRPr>
          </a:p>
          <a:p>
            <a:pPr marL="0" indent="0">
              <a:buNone/>
            </a:pPr>
            <a:r>
              <a:rPr lang="it-IT" sz="2000" b="1" i="0" u="none" strike="noStrike" dirty="0" err="1">
                <a:solidFill>
                  <a:srgbClr val="000000"/>
                </a:solidFill>
                <a:effectLst/>
                <a:latin typeface="Segoe UI Web (West European)"/>
              </a:rPr>
              <a:t>Registre</a:t>
            </a:r>
            <a:r>
              <a:rPr lang="it-IT" sz="2000" b="1" i="0" u="none" strike="noStrike" dirty="0">
                <a:solidFill>
                  <a:srgbClr val="000000"/>
                </a:solidFill>
                <a:effectLst/>
                <a:latin typeface="Segoe UI Web (West European)"/>
              </a:rPr>
              <a:t> </a:t>
            </a:r>
            <a:r>
              <a:rPr lang="it-IT" sz="2000" b="1" i="0" u="none" strike="noStrike" dirty="0" err="1">
                <a:solidFill>
                  <a:srgbClr val="000000"/>
                </a:solidFill>
                <a:effectLst/>
                <a:latin typeface="Segoe UI Web (West European)"/>
              </a:rPr>
              <a:t>numérique</a:t>
            </a:r>
            <a:r>
              <a:rPr lang="it-IT" sz="2000" b="1" i="0" u="none" strike="noStrike" dirty="0">
                <a:solidFill>
                  <a:srgbClr val="000000"/>
                </a:solidFill>
                <a:effectLst/>
                <a:latin typeface="Segoe UI Web (West European)"/>
              </a:rPr>
              <a:t> </a:t>
            </a:r>
            <a:r>
              <a:rPr lang="it-IT" sz="2000" b="0" i="0" u="none" strike="noStrike" dirty="0">
                <a:solidFill>
                  <a:srgbClr val="000000"/>
                </a:solidFill>
                <a:effectLst/>
                <a:latin typeface="Segoe UI Web (West European)"/>
              </a:rPr>
              <a:t>: Nuovo Argo DID-Up </a:t>
            </a:r>
          </a:p>
          <a:p>
            <a:pPr marL="0" indent="0">
              <a:buNone/>
            </a:pPr>
            <a:r>
              <a:rPr lang="it-IT" sz="2000" b="1" i="0" u="none" strike="noStrike" dirty="0" err="1">
                <a:solidFill>
                  <a:srgbClr val="000000"/>
                </a:solidFill>
                <a:effectLst/>
                <a:latin typeface="Segoe UI Web (West European)"/>
              </a:rPr>
              <a:t>GSuite</a:t>
            </a:r>
            <a:r>
              <a:rPr lang="it-IT" sz="2000" b="1" i="0" u="none" strike="noStrike" dirty="0">
                <a:solidFill>
                  <a:srgbClr val="000000"/>
                </a:solidFill>
                <a:effectLst/>
                <a:latin typeface="Segoe UI Web (West European)"/>
              </a:rPr>
              <a:t> For </a:t>
            </a:r>
            <a:r>
              <a:rPr lang="it-IT" sz="2000" b="1" i="0" u="none" strike="noStrike" dirty="0" err="1">
                <a:solidFill>
                  <a:srgbClr val="000000"/>
                </a:solidFill>
                <a:effectLst/>
                <a:latin typeface="Segoe UI Web (West European)"/>
              </a:rPr>
              <a:t>Education</a:t>
            </a:r>
            <a:r>
              <a:rPr lang="it-IT" sz="2000" b="1" i="0" u="none" strike="noStrike" dirty="0">
                <a:solidFill>
                  <a:srgbClr val="000000"/>
                </a:solidFill>
                <a:effectLst/>
                <a:latin typeface="Segoe UI Web (West European)"/>
              </a:rPr>
              <a:t> </a:t>
            </a:r>
            <a:r>
              <a:rPr lang="it-IT" sz="2000" b="0" i="0" u="none" strike="noStrike" dirty="0">
                <a:solidFill>
                  <a:srgbClr val="000000"/>
                </a:solidFill>
                <a:effectLst/>
                <a:latin typeface="Segoe UI Web (West European)"/>
              </a:rPr>
              <a:t>(</a:t>
            </a:r>
            <a:r>
              <a:rPr lang="it-IT" sz="2000" b="0" i="0" u="none" strike="noStrike" dirty="0" err="1">
                <a:solidFill>
                  <a:srgbClr val="000000"/>
                </a:solidFill>
                <a:effectLst/>
                <a:latin typeface="Segoe UI Web (West European)"/>
              </a:rPr>
              <a:t>Comptes</a:t>
            </a:r>
            <a:r>
              <a:rPr lang="it-IT" sz="2000" b="0" i="0" u="none" strike="noStrike" dirty="0">
                <a:solidFill>
                  <a:srgbClr val="000000"/>
                </a:solidFill>
                <a:effectLst/>
                <a:latin typeface="Segoe UI Web (West European)"/>
              </a:rPr>
              <a:t> sur le </a:t>
            </a:r>
            <a:r>
              <a:rPr lang="it-IT" sz="2000" b="0" i="0" u="none" strike="noStrike" dirty="0" err="1">
                <a:solidFill>
                  <a:srgbClr val="000000"/>
                </a:solidFill>
                <a:effectLst/>
                <a:latin typeface="Segoe UI Web (West European)"/>
              </a:rPr>
              <a:t>domaine</a:t>
            </a:r>
            <a:r>
              <a:rPr lang="it-IT" sz="2000" b="0" i="0" u="none" strike="noStrike" dirty="0">
                <a:solidFill>
                  <a:srgbClr val="000000"/>
                </a:solidFill>
                <a:effectLst/>
                <a:latin typeface="Segoe UI Web (West European)"/>
              </a:rPr>
              <a:t> </a:t>
            </a:r>
            <a:r>
              <a:rPr lang="it-IT" sz="2000" b="0" i="0" u="none" strike="noStrike" dirty="0" err="1">
                <a:solidFill>
                  <a:srgbClr val="000000"/>
                </a:solidFill>
                <a:effectLst/>
                <a:latin typeface="Segoe UI Web (West European)"/>
              </a:rPr>
              <a:t>scolaire</a:t>
            </a:r>
            <a:r>
              <a:rPr lang="it-IT" sz="2000" b="0" i="0" u="none" strike="noStrike" dirty="0">
                <a:solidFill>
                  <a:srgbClr val="000000"/>
                </a:solidFill>
                <a:effectLst/>
                <a:latin typeface="Segoe UI Web (West European)"/>
              </a:rPr>
              <a:t> pour </a:t>
            </a:r>
            <a:r>
              <a:rPr lang="it-IT" sz="2000" b="0" i="0" u="none" strike="noStrike" dirty="0" err="1">
                <a:solidFill>
                  <a:srgbClr val="000000"/>
                </a:solidFill>
                <a:effectLst/>
                <a:latin typeface="Segoe UI Web (West European)"/>
              </a:rPr>
              <a:t>les</a:t>
            </a:r>
            <a:r>
              <a:rPr lang="it-IT" sz="2000" b="0" i="0" u="none" strike="noStrike" dirty="0">
                <a:solidFill>
                  <a:srgbClr val="000000"/>
                </a:solidFill>
                <a:effectLst/>
                <a:latin typeface="Segoe UI Web (West European)"/>
              </a:rPr>
              <a:t> </a:t>
            </a:r>
            <a:r>
              <a:rPr lang="it-IT" sz="2000" b="0" i="0" u="none" strike="noStrike" dirty="0" err="1">
                <a:solidFill>
                  <a:srgbClr val="000000"/>
                </a:solidFill>
                <a:effectLst/>
                <a:latin typeface="Segoe UI Web (West European)"/>
              </a:rPr>
              <a:t>élèves</a:t>
            </a:r>
            <a:r>
              <a:rPr lang="it-IT" sz="2000" b="0" i="0" u="none" strike="noStrike" dirty="0">
                <a:solidFill>
                  <a:srgbClr val="000000"/>
                </a:solidFill>
                <a:effectLst/>
                <a:latin typeface="Segoe UI Web (West European)"/>
              </a:rPr>
              <a:t> de 1ère et 2ème </a:t>
            </a:r>
            <a:r>
              <a:rPr lang="it-IT" sz="2000" b="0" i="0" u="none" strike="noStrike" dirty="0" err="1">
                <a:solidFill>
                  <a:srgbClr val="000000"/>
                </a:solidFill>
                <a:effectLst/>
                <a:latin typeface="Segoe UI Web (West European)"/>
              </a:rPr>
              <a:t>année</a:t>
            </a:r>
            <a:r>
              <a:rPr lang="it-IT" sz="2000" b="0" i="0" u="none" strike="noStrike" dirty="0">
                <a:solidFill>
                  <a:srgbClr val="000000"/>
                </a:solidFill>
                <a:effectLst/>
                <a:latin typeface="Segoe UI Web (West European)"/>
              </a:rPr>
              <a:t> </a:t>
            </a:r>
            <a:r>
              <a:rPr lang="it-IT" sz="2000" b="0" i="0" u="none" strike="noStrike" dirty="0" err="1">
                <a:solidFill>
                  <a:srgbClr val="000000"/>
                </a:solidFill>
                <a:effectLst/>
                <a:latin typeface="Segoe UI Web (West European)"/>
              </a:rPr>
              <a:t>du</a:t>
            </a:r>
            <a:r>
              <a:rPr lang="it-IT" sz="2000" b="0" i="0" u="none" strike="noStrike" dirty="0">
                <a:solidFill>
                  <a:srgbClr val="000000"/>
                </a:solidFill>
                <a:effectLst/>
                <a:latin typeface="Segoe UI Web (West European)"/>
              </a:rPr>
              <a:t> </a:t>
            </a:r>
            <a:r>
              <a:rPr lang="it-IT" sz="2000" b="0" i="0" u="none" strike="noStrike" dirty="0" err="1">
                <a:solidFill>
                  <a:srgbClr val="000000"/>
                </a:solidFill>
                <a:effectLst/>
                <a:latin typeface="Segoe UI Web (West European)"/>
              </a:rPr>
              <a:t>secondaire</a:t>
            </a:r>
            <a:r>
              <a:rPr lang="it-IT" sz="2000" b="0" i="0" u="none" strike="noStrike" dirty="0">
                <a:solidFill>
                  <a:srgbClr val="000000"/>
                </a:solidFill>
                <a:effectLst/>
                <a:latin typeface="Segoe UI Web (West European)"/>
              </a:rPr>
              <a:t>) </a:t>
            </a:r>
          </a:p>
          <a:p>
            <a:pPr marL="0" indent="0">
              <a:buNone/>
            </a:pPr>
            <a:r>
              <a:rPr lang="it-IT" sz="2000" b="1" i="0" u="none" strike="noStrike" dirty="0">
                <a:solidFill>
                  <a:srgbClr val="000000"/>
                </a:solidFill>
                <a:effectLst/>
                <a:latin typeface="Segoe UI Web (West European)"/>
              </a:rPr>
              <a:t>Site Web </a:t>
            </a:r>
            <a:r>
              <a:rPr lang="it-IT" sz="2000" b="0" i="0" u="none" strike="noStrike" dirty="0">
                <a:solidFill>
                  <a:srgbClr val="000000"/>
                </a:solidFill>
                <a:effectLst/>
                <a:latin typeface="Segoe UI Web (West European)"/>
              </a:rPr>
              <a:t>: https://</a:t>
            </a:r>
            <a:r>
              <a:rPr lang="it-IT" sz="2000" b="0" i="0" u="none" strike="noStrike" dirty="0" err="1">
                <a:solidFill>
                  <a:srgbClr val="000000"/>
                </a:solidFill>
                <a:effectLst/>
                <a:latin typeface="Segoe UI Web (West European)"/>
              </a:rPr>
              <a:t>istitutoargoli.edu.it</a:t>
            </a:r>
            <a:r>
              <a:rPr lang="it-IT" sz="2000" b="0" i="0" u="none" strike="noStrike" dirty="0">
                <a:solidFill>
                  <a:srgbClr val="000000"/>
                </a:solidFill>
                <a:effectLst/>
                <a:latin typeface="Segoe UI Web (West European)"/>
              </a:rPr>
              <a:t>/</a:t>
            </a:r>
            <a:endParaRPr lang="it-IT" sz="2000" dirty="0"/>
          </a:p>
        </p:txBody>
      </p:sp>
      <p:pic>
        <p:nvPicPr>
          <p:cNvPr id="11" name="Elemento grafico 10" descr="Riunione con riempimento a tinta unita">
            <a:extLst>
              <a:ext uri="{FF2B5EF4-FFF2-40B4-BE49-F238E27FC236}">
                <a16:creationId xmlns:a16="http://schemas.microsoft.com/office/drawing/2014/main" id="{877B7B52-17D2-4748-80CA-F490D9A96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168" y="315741"/>
            <a:ext cx="1545242" cy="1545242"/>
          </a:xfrm>
          <a:prstGeom prst="rect">
            <a:avLst/>
          </a:prstGeom>
        </p:spPr>
      </p:pic>
      <p:pic>
        <p:nvPicPr>
          <p:cNvPr id="13" name="Segnaposto contenuto 5">
            <a:extLst>
              <a:ext uri="{FF2B5EF4-FFF2-40B4-BE49-F238E27FC236}">
                <a16:creationId xmlns:a16="http://schemas.microsoft.com/office/drawing/2014/main" id="{1A2B39D5-6947-7C29-50D4-35525797C6DE}"/>
              </a:ext>
            </a:extLst>
          </p:cNvPr>
          <p:cNvPicPr>
            <a:picLocks noChangeAspect="1"/>
          </p:cNvPicPr>
          <p:nvPr/>
        </p:nvPicPr>
        <p:blipFill>
          <a:blip r:embed="rId4"/>
          <a:stretch>
            <a:fillRect/>
          </a:stretch>
        </p:blipFill>
        <p:spPr>
          <a:xfrm>
            <a:off x="8904849" y="4490375"/>
            <a:ext cx="3287151" cy="2324545"/>
          </a:xfrm>
          <a:prstGeom prst="rect">
            <a:avLst/>
          </a:prstGeom>
        </p:spPr>
      </p:pic>
    </p:spTree>
    <p:extLst>
      <p:ext uri="{BB962C8B-B14F-4D97-AF65-F5344CB8AC3E}">
        <p14:creationId xmlns:p14="http://schemas.microsoft.com/office/powerpoint/2010/main" val="392044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asellaDiTesto 6">
            <a:extLst>
              <a:ext uri="{FF2B5EF4-FFF2-40B4-BE49-F238E27FC236}">
                <a16:creationId xmlns:a16="http://schemas.microsoft.com/office/drawing/2014/main" id="{F96A9A56-5CB0-F9A0-CAEA-56F85E2FADB8}"/>
              </a:ext>
            </a:extLst>
          </p:cNvPr>
          <p:cNvSpPr txBox="1"/>
          <p:nvPr/>
        </p:nvSpPr>
        <p:spPr>
          <a:xfrm>
            <a:off x="630936" y="457200"/>
            <a:ext cx="4343400" cy="1929384"/>
          </a:xfrm>
          <a:prstGeom prst="rect">
            <a:avLst/>
          </a:prstGeom>
          <a:solidFill>
            <a:schemeClr val="accent2"/>
          </a:solidFill>
        </p:spPr>
        <p:txBody>
          <a:bodyPr vert="horz" lIns="91440" tIns="45720" rIns="91440" bIns="45720" rtlCol="0" anchor="ctr">
            <a:normAutofit/>
          </a:bodyPr>
          <a:lstStyle/>
          <a:p>
            <a:pPr algn="ctr" defTabSz="914400">
              <a:lnSpc>
                <a:spcPct val="90000"/>
              </a:lnSpc>
              <a:spcBef>
                <a:spcPct val="0"/>
              </a:spcBef>
              <a:spcAft>
                <a:spcPts val="600"/>
              </a:spcAft>
            </a:pPr>
            <a:r>
              <a:rPr lang="en-US" sz="4800" dirty="0">
                <a:latin typeface="+mj-lt"/>
                <a:ea typeface="+mj-ea"/>
                <a:cs typeface="+mj-cs"/>
              </a:rPr>
              <a:t>Nos classes </a:t>
            </a:r>
            <a:r>
              <a:rPr lang="en-US" sz="4800" dirty="0" err="1">
                <a:latin typeface="+mj-lt"/>
                <a:ea typeface="+mj-ea"/>
                <a:cs typeface="+mj-cs"/>
              </a:rPr>
              <a:t>virtuelles</a:t>
            </a:r>
            <a:endParaRPr lang="en-US" sz="4800" dirty="0">
              <a:latin typeface="+mj-lt"/>
              <a:ea typeface="+mj-ea"/>
              <a:cs typeface="+mj-cs"/>
            </a:endParaRPr>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7448BFCB-7533-0B6C-0D28-5D15D8B82F4D}"/>
              </a:ext>
            </a:extLst>
          </p:cNvPr>
          <p:cNvSpPr txBox="1"/>
          <p:nvPr/>
        </p:nvSpPr>
        <p:spPr>
          <a:xfrm>
            <a:off x="5541263" y="457200"/>
            <a:ext cx="6007608" cy="1929384"/>
          </a:xfrm>
          <a:prstGeom prst="rect">
            <a:avLst/>
          </a:prstGeom>
        </p:spPr>
        <p:txBody>
          <a:bodyPr vert="horz" lIns="91440" tIns="45720" rIns="91440" bIns="45720" rtlCol="0" anchor="ctr">
            <a:normAutofit fontScale="85000" lnSpcReduction="10000"/>
          </a:bodyPr>
          <a:lstStyle/>
          <a:p>
            <a:pPr defTabSz="914400">
              <a:lnSpc>
                <a:spcPct val="90000"/>
              </a:lnSpc>
              <a:spcAft>
                <a:spcPts val="600"/>
              </a:spcAft>
            </a:pPr>
            <a:r>
              <a:rPr lang="en-US" sz="3900" b="1" dirty="0"/>
              <a:t>Classroom</a:t>
            </a:r>
          </a:p>
          <a:p>
            <a:pPr defTabSz="914400">
              <a:lnSpc>
                <a:spcPct val="90000"/>
              </a:lnSpc>
              <a:spcAft>
                <a:spcPts val="600"/>
              </a:spcAft>
            </a:pPr>
            <a:endParaRPr lang="en-US" sz="1900" dirty="0"/>
          </a:p>
          <a:p>
            <a:pPr defTabSz="914400">
              <a:lnSpc>
                <a:spcPct val="90000"/>
              </a:lnSpc>
              <a:spcAft>
                <a:spcPts val="600"/>
              </a:spcAft>
            </a:pPr>
            <a:r>
              <a:rPr lang="en-US" sz="2400" dirty="0" err="1"/>
              <a:t>Chaque</a:t>
            </a:r>
            <a:r>
              <a:rPr lang="en-US" sz="2400" dirty="0"/>
              <a:t> </a:t>
            </a:r>
            <a:r>
              <a:rPr lang="en-US" sz="2400" dirty="0" err="1"/>
              <a:t>enseignant</a:t>
            </a:r>
            <a:r>
              <a:rPr lang="en-US" sz="2400" dirty="0"/>
              <a:t> a </a:t>
            </a:r>
            <a:r>
              <a:rPr lang="en-US" sz="2400" dirty="0" err="1"/>
              <a:t>créé</a:t>
            </a:r>
            <a:r>
              <a:rPr lang="en-US" sz="2400" dirty="0"/>
              <a:t> des classes </a:t>
            </a:r>
            <a:r>
              <a:rPr lang="en-US" sz="2400" dirty="0" err="1"/>
              <a:t>virtuelles</a:t>
            </a:r>
            <a:r>
              <a:rPr lang="en-US" sz="2400" dirty="0"/>
              <a:t> qui correspondent aux classes </a:t>
            </a:r>
            <a:r>
              <a:rPr lang="en-US" sz="2400" dirty="0" err="1"/>
              <a:t>réelles</a:t>
            </a:r>
            <a:r>
              <a:rPr lang="en-US" sz="2400" dirty="0"/>
              <a:t>, par </a:t>
            </a:r>
            <a:r>
              <a:rPr lang="en-US" sz="2400" dirty="0" err="1"/>
              <a:t>lesquelles</a:t>
            </a:r>
            <a:r>
              <a:rPr lang="en-US" sz="2400" dirty="0"/>
              <a:t> il </a:t>
            </a:r>
            <a:r>
              <a:rPr lang="en-US" sz="2400" dirty="0" err="1"/>
              <a:t>organise</a:t>
            </a:r>
            <a:r>
              <a:rPr lang="en-US" sz="2400" dirty="0"/>
              <a:t>, </a:t>
            </a:r>
            <a:r>
              <a:rPr lang="en-US" sz="2400" dirty="0" err="1"/>
              <a:t>gère</a:t>
            </a:r>
            <a:r>
              <a:rPr lang="en-US" sz="2400" dirty="0"/>
              <a:t> et </a:t>
            </a:r>
            <a:r>
              <a:rPr lang="en-US" sz="2400" dirty="0" err="1"/>
              <a:t>développe</a:t>
            </a:r>
            <a:r>
              <a:rPr lang="en-US" sz="2400" dirty="0"/>
              <a:t> les </a:t>
            </a:r>
            <a:r>
              <a:rPr lang="en-US" sz="2400" dirty="0" err="1"/>
              <a:t>leçons</a:t>
            </a:r>
            <a:r>
              <a:rPr lang="en-US" sz="2400" dirty="0"/>
              <a:t> dans la </a:t>
            </a:r>
            <a:r>
              <a:rPr lang="en-US" sz="2400" dirty="0" err="1"/>
              <a:t>classe</a:t>
            </a:r>
            <a:r>
              <a:rPr lang="en-US" sz="1900" dirty="0"/>
              <a:t>
</a:t>
            </a:r>
          </a:p>
        </p:txBody>
      </p:sp>
      <p:pic>
        <p:nvPicPr>
          <p:cNvPr id="6" name="Immagine 5">
            <a:extLst>
              <a:ext uri="{FF2B5EF4-FFF2-40B4-BE49-F238E27FC236}">
                <a16:creationId xmlns:a16="http://schemas.microsoft.com/office/drawing/2014/main" id="{CA5B37A3-1C0A-B99E-30D1-EAE676FB65D6}"/>
              </a:ext>
            </a:extLst>
          </p:cNvPr>
          <p:cNvPicPr>
            <a:picLocks noChangeAspect="1"/>
          </p:cNvPicPr>
          <p:nvPr/>
        </p:nvPicPr>
        <p:blipFill>
          <a:blip r:embed="rId2"/>
          <a:stretch>
            <a:fillRect/>
          </a:stretch>
        </p:blipFill>
        <p:spPr>
          <a:xfrm>
            <a:off x="466344" y="2386584"/>
            <a:ext cx="5468112" cy="3642275"/>
          </a:xfrm>
          <a:prstGeom prst="rect">
            <a:avLst/>
          </a:prstGeom>
        </p:spPr>
      </p:pic>
      <p:pic>
        <p:nvPicPr>
          <p:cNvPr id="4" name="Segnaposto contenuto 5">
            <a:extLst>
              <a:ext uri="{FF2B5EF4-FFF2-40B4-BE49-F238E27FC236}">
                <a16:creationId xmlns:a16="http://schemas.microsoft.com/office/drawing/2014/main" id="{D0191658-1010-B7EB-D649-89825A62C7F1}"/>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54496" y="2932543"/>
            <a:ext cx="5468112" cy="2952778"/>
          </a:xfrm>
          <a:prstGeom prst="rect">
            <a:avLst/>
          </a:prstGeom>
          <a:solidFill>
            <a:schemeClr val="accent5">
              <a:lumMod val="20000"/>
              <a:lumOff val="80000"/>
            </a:schemeClr>
          </a:solidFill>
        </p:spPr>
      </p:pic>
    </p:spTree>
    <p:extLst>
      <p:ext uri="{BB962C8B-B14F-4D97-AF65-F5344CB8AC3E}">
        <p14:creationId xmlns:p14="http://schemas.microsoft.com/office/powerpoint/2010/main" val="61785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Segnaposto contenuto 5">
            <a:extLst>
              <a:ext uri="{FF2B5EF4-FFF2-40B4-BE49-F238E27FC236}">
                <a16:creationId xmlns:a16="http://schemas.microsoft.com/office/drawing/2014/main" id="{BA252CC9-E30B-A9A4-3ED9-ECF3A98446D7}"/>
              </a:ext>
            </a:extLst>
          </p:cNvPr>
          <p:cNvPicPr>
            <a:picLocks noChangeAspect="1"/>
          </p:cNvPicPr>
          <p:nvPr/>
        </p:nvPicPr>
        <p:blipFill>
          <a:blip r:embed="rId2"/>
          <a:stretch>
            <a:fillRect/>
          </a:stretch>
        </p:blipFill>
        <p:spPr>
          <a:xfrm>
            <a:off x="6541053" y="1431694"/>
            <a:ext cx="4777381" cy="382190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0" name="Arc 1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F0F93D65-27AE-32AA-01A6-F43459B38273}"/>
              </a:ext>
            </a:extLst>
          </p:cNvPr>
          <p:cNvSpPr>
            <a:spLocks noGrp="1"/>
          </p:cNvSpPr>
          <p:nvPr>
            <p:ph type="title"/>
          </p:nvPr>
        </p:nvSpPr>
        <p:spPr>
          <a:xfrm>
            <a:off x="838201" y="479493"/>
            <a:ext cx="5257800" cy="1325563"/>
          </a:xfrm>
        </p:spPr>
        <p:txBody>
          <a:bodyPr>
            <a:normAutofit/>
          </a:bodyPr>
          <a:lstStyle/>
          <a:p>
            <a:r>
              <a:rPr lang="it-IT" dirty="0"/>
              <a:t>POUR NOS RÉUNIONS</a:t>
            </a:r>
          </a:p>
        </p:txBody>
      </p:sp>
      <p:sp>
        <p:nvSpPr>
          <p:cNvPr id="3" name="Segnaposto contenuto 2">
            <a:extLst>
              <a:ext uri="{FF2B5EF4-FFF2-40B4-BE49-F238E27FC236}">
                <a16:creationId xmlns:a16="http://schemas.microsoft.com/office/drawing/2014/main" id="{21AC0707-3D5B-B3A6-F372-EE4FFC048E71}"/>
              </a:ext>
            </a:extLst>
          </p:cNvPr>
          <p:cNvSpPr>
            <a:spLocks noGrp="1"/>
          </p:cNvSpPr>
          <p:nvPr>
            <p:ph idx="1"/>
          </p:nvPr>
        </p:nvSpPr>
        <p:spPr>
          <a:xfrm>
            <a:off x="838201" y="1984443"/>
            <a:ext cx="5257800" cy="4192520"/>
          </a:xfrm>
        </p:spPr>
        <p:txBody>
          <a:bodyPr>
            <a:normAutofit/>
          </a:bodyPr>
          <a:lstStyle/>
          <a:p>
            <a:pPr marL="0" indent="0">
              <a:buNone/>
            </a:pPr>
            <a:r>
              <a:rPr lang="en-US" sz="2000" dirty="0">
                <a:latin typeface="Arial" panose="020B0604020202020204" pitchFamily="34" charset="0"/>
                <a:cs typeface="Arial" panose="020B0604020202020204" pitchFamily="34" charset="0"/>
              </a:rPr>
              <a:t>Notre </a:t>
            </a:r>
            <a:r>
              <a:rPr lang="en-US" sz="2000" dirty="0" err="1">
                <a:latin typeface="Arial" panose="020B0604020202020204" pitchFamily="34" charset="0"/>
                <a:cs typeface="Arial" panose="020B0604020202020204" pitchFamily="34" charset="0"/>
              </a:rPr>
              <a:t>Institut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comprend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tous</a:t>
            </a:r>
            <a:r>
              <a:rPr lang="en-US" sz="2000" dirty="0">
                <a:latin typeface="Arial" panose="020B0604020202020204" pitchFamily="34" charset="0"/>
                <a:cs typeface="Arial" panose="020B0604020202020204" pitchFamily="34" charset="0"/>
              </a:rPr>
              <a:t> les </a:t>
            </a:r>
            <a:r>
              <a:rPr lang="en-US" sz="2000" dirty="0" err="1">
                <a:latin typeface="Arial" panose="020B0604020202020204" pitchFamily="34" charset="0"/>
                <a:cs typeface="Arial" panose="020B0604020202020204" pitchFamily="34" charset="0"/>
              </a:rPr>
              <a:t>niveaux</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scolaires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maternelle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primaire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collège</a:t>
            </a:r>
            <a:r>
              <a:rPr lang="en-US" sz="2000" dirty="0">
                <a:latin typeface="Arial" panose="020B0604020202020204" pitchFamily="34" charset="0"/>
                <a:cs typeface="Arial" panose="020B0604020202020204" pitchFamily="34" charset="0"/>
              </a:rPr>
              <a:t> et lycée. 
Il y a 115 </a:t>
            </a:r>
            <a:r>
              <a:rPr lang="en-US" sz="2000" dirty="0" err="1">
                <a:latin typeface="Arial" panose="020B0604020202020204" pitchFamily="34" charset="0"/>
                <a:cs typeface="Arial" panose="020B0604020202020204" pitchFamily="34" charset="0"/>
              </a:rPr>
              <a:t>enseignants</a:t>
            </a:r>
            <a:r>
              <a:rPr lang="en-US" sz="2000" dirty="0">
                <a:latin typeface="Arial" panose="020B0604020202020204" pitchFamily="34" charset="0"/>
                <a:cs typeface="Arial" panose="020B0604020202020204" pitchFamily="34" charset="0"/>
              </a:rPr>
              <a:t> au total, </a:t>
            </a:r>
            <a:r>
              <a:rPr lang="en-US" sz="2000" dirty="0" err="1">
                <a:latin typeface="Arial" panose="020B0604020202020204" pitchFamily="34" charset="0"/>
                <a:cs typeface="Arial" panose="020B0604020202020204" pitchFamily="34" charset="0"/>
              </a:rPr>
              <a:t>étant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donné</a:t>
            </a:r>
            <a:r>
              <a:rPr lang="en-US" sz="2000" dirty="0">
                <a:latin typeface="Arial" panose="020B0604020202020204" pitchFamily="34" charset="0"/>
                <a:cs typeface="Arial" panose="020B0604020202020204" pitchFamily="34" charset="0"/>
              </a:rPr>
              <a:t> que </a:t>
            </a:r>
            <a:r>
              <a:rPr lang="en-US" sz="2000" dirty="0" err="1">
                <a:latin typeface="Arial" panose="020B0604020202020204" pitchFamily="34" charset="0"/>
                <a:cs typeface="Arial" panose="020B0604020202020204" pitchFamily="34" charset="0"/>
              </a:rPr>
              <a:t>l’application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GSuite</a:t>
            </a:r>
            <a:r>
              <a:rPr lang="en-US" sz="2000" dirty="0">
                <a:latin typeface="Arial" panose="020B0604020202020204" pitchFamily="34" charset="0"/>
                <a:cs typeface="Arial" panose="020B0604020202020204" pitchFamily="34" charset="0"/>
              </a:rPr>
              <a:t> meet ne </a:t>
            </a:r>
            <a:r>
              <a:rPr lang="en-US" sz="2000" dirty="0" err="1">
                <a:latin typeface="Arial" panose="020B0604020202020204" pitchFamily="34" charset="0"/>
                <a:cs typeface="Arial" panose="020B0604020202020204" pitchFamily="34" charset="0"/>
              </a:rPr>
              <a:t>parvient</a:t>
            </a:r>
            <a:r>
              <a:rPr lang="en-US" sz="2000" dirty="0">
                <a:latin typeface="Arial" panose="020B0604020202020204" pitchFamily="34" charset="0"/>
                <a:cs typeface="Arial" panose="020B0604020202020204" pitchFamily="34" charset="0"/>
              </a:rPr>
              <a:t> pas </a:t>
            </a:r>
            <a:r>
              <a:rPr lang="en-US" sz="2000" dirty="0" err="1">
                <a:latin typeface="Arial" panose="020B0604020202020204" pitchFamily="34" charset="0"/>
                <a:cs typeface="Arial" panose="020B0604020202020204" pitchFamily="34" charset="0"/>
              </a:rPr>
              <a:t>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gérer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tous</a:t>
            </a:r>
            <a:r>
              <a:rPr lang="en-US" sz="2000" dirty="0">
                <a:latin typeface="Arial" panose="020B0604020202020204" pitchFamily="34" charset="0"/>
                <a:cs typeface="Arial" panose="020B0604020202020204" pitchFamily="34" charset="0"/>
              </a:rPr>
              <a:t> les participants, nous </a:t>
            </a:r>
            <a:r>
              <a:rPr lang="en-US" sz="2000" dirty="0" err="1">
                <a:latin typeface="Arial" panose="020B0604020202020204" pitchFamily="34" charset="0"/>
                <a:cs typeface="Arial" panose="020B0604020202020204" pitchFamily="34" charset="0"/>
              </a:rPr>
              <a:t>utilisons</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une</a:t>
            </a:r>
            <a:r>
              <a:rPr lang="en-US" sz="2000" dirty="0">
                <a:latin typeface="Arial" panose="020B0604020202020204" pitchFamily="34" charset="0"/>
                <a:cs typeface="Arial" panose="020B0604020202020204" pitchFamily="34" charset="0"/>
              </a:rPr>
              <a:t> plate-</a:t>
            </a:r>
            <a:r>
              <a:rPr lang="en-US" sz="2000" dirty="0" err="1">
                <a:latin typeface="Arial" panose="020B0604020202020204" pitchFamily="34" charset="0"/>
                <a:cs typeface="Arial" panose="020B0604020202020204" pitchFamily="34" charset="0"/>
              </a:rPr>
              <a:t>forme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autre</a:t>
            </a:r>
            <a:r>
              <a:rPr lang="en-US" sz="2000" dirty="0">
                <a:latin typeface="Arial" panose="020B0604020202020204" pitchFamily="34" charset="0"/>
                <a:cs typeface="Arial" panose="020B0604020202020204" pitchFamily="34" charset="0"/>
              </a:rPr>
              <a:t> que google meet: GoToMeeting.
Pour les </a:t>
            </a:r>
            <a:r>
              <a:rPr lang="en-US" sz="2000" dirty="0" err="1">
                <a:latin typeface="Arial" panose="020B0604020202020204" pitchFamily="34" charset="0"/>
                <a:cs typeface="Arial" panose="020B0604020202020204" pitchFamily="34" charset="0"/>
              </a:rPr>
              <a:t>réunions</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département</a:t>
            </a:r>
            <a:r>
              <a:rPr lang="en-US" sz="2000" dirty="0">
                <a:latin typeface="Arial" panose="020B0604020202020204" pitchFamily="34" charset="0"/>
                <a:cs typeface="Arial" panose="020B0604020202020204" pitchFamily="34" charset="0"/>
              </a:rPr>
              <a:t>, pour les conseils de </a:t>
            </a:r>
            <a:r>
              <a:rPr lang="en-US" sz="2000" dirty="0" err="1">
                <a:latin typeface="Arial" panose="020B0604020202020204" pitchFamily="34" charset="0"/>
                <a:cs typeface="Arial" panose="020B0604020202020204" pitchFamily="34" charset="0"/>
              </a:rPr>
              <a:t>classe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ou</a:t>
            </a:r>
            <a:r>
              <a:rPr lang="en-US" sz="2000" dirty="0">
                <a:latin typeface="Arial" panose="020B0604020202020204" pitchFamily="34" charset="0"/>
                <a:cs typeface="Arial" panose="020B0604020202020204" pitchFamily="34" charset="0"/>
              </a:rPr>
              <a:t> pour </a:t>
            </a:r>
            <a:r>
              <a:rPr lang="en-US" sz="2000" dirty="0" err="1">
                <a:latin typeface="Arial" panose="020B0604020202020204" pitchFamily="34" charset="0"/>
                <a:cs typeface="Arial" panose="020B0604020202020204" pitchFamily="34" charset="0"/>
              </a:rPr>
              <a:t>parler</a:t>
            </a:r>
            <a:r>
              <a:rPr lang="en-US" sz="2000" dirty="0">
                <a:latin typeface="Arial" panose="020B0604020202020204" pitchFamily="34" charset="0"/>
                <a:cs typeface="Arial" panose="020B0604020202020204" pitchFamily="34" charset="0"/>
              </a:rPr>
              <a:t> aux </a:t>
            </a:r>
            <a:r>
              <a:rPr lang="en-US" sz="2000" dirty="0" err="1">
                <a:latin typeface="Arial" panose="020B0604020202020204" pitchFamily="34" charset="0"/>
                <a:cs typeface="Arial" panose="020B0604020202020204" pitchFamily="34" charset="0"/>
              </a:rPr>
              <a:t>familles</a:t>
            </a:r>
            <a:r>
              <a:rPr lang="en-US" sz="2000" dirty="0">
                <a:latin typeface="Arial" panose="020B0604020202020204" pitchFamily="34" charset="0"/>
                <a:cs typeface="Arial" panose="020B0604020202020204" pitchFamily="34" charset="0"/>
              </a:rPr>
              <a:t>, nous </a:t>
            </a:r>
            <a:r>
              <a:rPr lang="en-US" sz="2000" dirty="0" err="1">
                <a:latin typeface="Arial" panose="020B0604020202020204" pitchFamily="34" charset="0"/>
                <a:cs typeface="Arial" panose="020B0604020202020204" pitchFamily="34" charset="0"/>
              </a:rPr>
              <a:t>utilisons</a:t>
            </a:r>
            <a:r>
              <a:rPr lang="en-US" sz="2000" dirty="0">
                <a:latin typeface="Arial" panose="020B0604020202020204" pitchFamily="34" charset="0"/>
                <a:cs typeface="Arial" panose="020B0604020202020204" pitchFamily="34" charset="0"/>
              </a:rPr>
              <a:t> google meet
</a:t>
            </a:r>
            <a:endParaRPr lang="it-IT" sz="2000" dirty="0"/>
          </a:p>
        </p:txBody>
      </p:sp>
    </p:spTree>
    <p:extLst>
      <p:ext uri="{BB962C8B-B14F-4D97-AF65-F5344CB8AC3E}">
        <p14:creationId xmlns:p14="http://schemas.microsoft.com/office/powerpoint/2010/main" val="330064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6">
            <a:extLst>
              <a:ext uri="{FF2B5EF4-FFF2-40B4-BE49-F238E27FC236}">
                <a16:creationId xmlns:a16="http://schemas.microsoft.com/office/drawing/2014/main" id="{BADC78F8-9AF0-8168-7C4C-0C4AA44D7C99}"/>
              </a:ext>
            </a:extLst>
          </p:cNvPr>
          <p:cNvSpPr txBox="1">
            <a:spLocks/>
          </p:cNvSpPr>
          <p:nvPr/>
        </p:nvSpPr>
        <p:spPr>
          <a:xfrm>
            <a:off x="640080" y="325369"/>
            <a:ext cx="4368602" cy="195684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b="1" dirty="0" err="1"/>
              <a:t>Registre</a:t>
            </a:r>
            <a:r>
              <a:rPr lang="en-US" sz="4200" b="1" dirty="0"/>
              <a:t> numérique : </a:t>
            </a:r>
          </a:p>
          <a:p>
            <a:pPr algn="ctr">
              <a:spcAft>
                <a:spcPts val="600"/>
              </a:spcAft>
            </a:pPr>
            <a:r>
              <a:rPr lang="en-US" sz="4200" b="1" dirty="0"/>
              <a:t>Argo DID UP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contenuto 13">
            <a:extLst>
              <a:ext uri="{FF2B5EF4-FFF2-40B4-BE49-F238E27FC236}">
                <a16:creationId xmlns:a16="http://schemas.microsoft.com/office/drawing/2014/main" id="{DCBFD5C4-90CB-414A-4331-C956A7DD4407}"/>
              </a:ext>
            </a:extLst>
          </p:cNvPr>
          <p:cNvSpPr txBox="1">
            <a:spLocks/>
          </p:cNvSpPr>
          <p:nvPr/>
        </p:nvSpPr>
        <p:spPr>
          <a:xfrm>
            <a:off x="640080" y="2872899"/>
            <a:ext cx="4243589" cy="3320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err="1"/>
              <a:t>Ceci</a:t>
            </a:r>
            <a:r>
              <a:rPr lang="en-US" sz="2400" dirty="0"/>
              <a:t> </a:t>
            </a:r>
            <a:r>
              <a:rPr lang="en-US" sz="2400" dirty="0" err="1"/>
              <a:t>est</a:t>
            </a:r>
            <a:r>
              <a:rPr lang="en-US" sz="2400" dirty="0"/>
              <a:t> la page </a:t>
            </a:r>
            <a:r>
              <a:rPr lang="en-US" sz="2400" dirty="0" err="1"/>
              <a:t>d’accueil</a:t>
            </a:r>
            <a:r>
              <a:rPr lang="en-US" sz="2400" dirty="0"/>
              <a:t> de </a:t>
            </a:r>
            <a:r>
              <a:rPr lang="en-US" sz="2400" dirty="0" err="1"/>
              <a:t>notre</a:t>
            </a:r>
            <a:r>
              <a:rPr lang="en-US" sz="2400" dirty="0"/>
              <a:t> </a:t>
            </a:r>
            <a:r>
              <a:rPr lang="en-US" sz="2400" dirty="0" err="1"/>
              <a:t>registre</a:t>
            </a:r>
            <a:r>
              <a:rPr lang="en-US" sz="2400" dirty="0"/>
              <a:t> </a:t>
            </a:r>
            <a:r>
              <a:rPr lang="en-US" sz="2400" dirty="0" err="1"/>
              <a:t>électronique</a:t>
            </a:r>
            <a:r>
              <a:rPr lang="en-US" sz="2400" dirty="0"/>
              <a:t> </a:t>
            </a:r>
            <a:r>
              <a:rPr lang="en-US" sz="2400" dirty="0" err="1"/>
              <a:t>scolaire</a:t>
            </a:r>
            <a:endParaRPr lang="en-US" sz="2400" dirty="0"/>
          </a:p>
          <a:p>
            <a:pPr marL="0" indent="0">
              <a:buNone/>
            </a:pPr>
            <a:r>
              <a:rPr lang="en-US" sz="2400" dirty="0" err="1"/>
              <a:t>Chaque</a:t>
            </a:r>
            <a:r>
              <a:rPr lang="en-US" sz="2400" dirty="0"/>
              <a:t> </a:t>
            </a:r>
            <a:r>
              <a:rPr lang="en-US" sz="2400" dirty="0" err="1"/>
              <a:t>utilisateur</a:t>
            </a:r>
            <a:r>
              <a:rPr lang="en-US" sz="2400" dirty="0"/>
              <a:t> dispose d’un </a:t>
            </a:r>
            <a:r>
              <a:rPr lang="en-US" sz="2400" dirty="0" err="1"/>
              <a:t>compte</a:t>
            </a:r>
            <a:r>
              <a:rPr lang="en-US" sz="2400" dirty="0"/>
              <a:t> personnel </a:t>
            </a:r>
            <a:r>
              <a:rPr lang="en-US" sz="2400" dirty="0" err="1"/>
              <a:t>où</a:t>
            </a:r>
            <a:r>
              <a:rPr lang="en-US" sz="2400" dirty="0"/>
              <a:t> il </a:t>
            </a:r>
            <a:r>
              <a:rPr lang="en-US" sz="2400" dirty="0" err="1"/>
              <a:t>est</a:t>
            </a:r>
            <a:r>
              <a:rPr lang="en-US" sz="2400" dirty="0"/>
              <a:t> </a:t>
            </a:r>
            <a:r>
              <a:rPr lang="en-US" sz="2400" dirty="0" err="1"/>
              <a:t>autorisé</a:t>
            </a:r>
            <a:r>
              <a:rPr lang="en-US" sz="2400" dirty="0"/>
              <a:t> </a:t>
            </a:r>
            <a:r>
              <a:rPr lang="en-US" sz="2400" dirty="0" err="1"/>
              <a:t>à</a:t>
            </a:r>
            <a:r>
              <a:rPr lang="en-US" sz="2400" dirty="0"/>
              <a:t> </a:t>
            </a:r>
            <a:r>
              <a:rPr lang="en-US" sz="2400" dirty="0" err="1"/>
              <a:t>effectuer</a:t>
            </a:r>
            <a:r>
              <a:rPr lang="en-US" sz="2400" dirty="0"/>
              <a:t> des </a:t>
            </a:r>
            <a:r>
              <a:rPr lang="en-US" sz="2400" dirty="0" err="1"/>
              <a:t>opérations</a:t>
            </a:r>
            <a:r>
              <a:rPr lang="en-US" sz="2400" dirty="0"/>
              <a:t> </a:t>
            </a:r>
            <a:r>
              <a:rPr lang="en-US" sz="2400" dirty="0" err="1"/>
              <a:t>spécifique</a:t>
            </a:r>
            <a:r>
              <a:rPr lang="en-US" sz="2400" dirty="0"/>
              <a:t>.
Dans la diapositive </a:t>
            </a:r>
            <a:r>
              <a:rPr lang="en-US" sz="2400" dirty="0" err="1"/>
              <a:t>suivante</a:t>
            </a:r>
            <a:r>
              <a:rPr lang="en-US" sz="2400" dirty="0"/>
              <a:t>, on </a:t>
            </a:r>
            <a:r>
              <a:rPr lang="en-US" sz="2400" dirty="0" err="1"/>
              <a:t>peut</a:t>
            </a:r>
            <a:r>
              <a:rPr lang="en-US" sz="2400" dirty="0"/>
              <a:t> </a:t>
            </a:r>
            <a:r>
              <a:rPr lang="en-US" sz="2400" dirty="0" err="1"/>
              <a:t>voir</a:t>
            </a:r>
            <a:r>
              <a:rPr lang="en-US" sz="2400" dirty="0"/>
              <a:t> </a:t>
            </a:r>
            <a:r>
              <a:rPr lang="en-US" sz="2400" dirty="0" err="1"/>
              <a:t>ses</a:t>
            </a:r>
            <a:r>
              <a:rPr lang="en-US" sz="2400" dirty="0"/>
              <a:t> </a:t>
            </a:r>
            <a:r>
              <a:rPr lang="en-US" sz="2400" dirty="0" err="1"/>
              <a:t>fonctions</a:t>
            </a:r>
            <a:r>
              <a:rPr lang="en-US" sz="2400" dirty="0"/>
              <a:t>.
</a:t>
            </a:r>
          </a:p>
        </p:txBody>
      </p:sp>
      <p:pic>
        <p:nvPicPr>
          <p:cNvPr id="2" name="Segnaposto contenuto 9">
            <a:extLst>
              <a:ext uri="{FF2B5EF4-FFF2-40B4-BE49-F238E27FC236}">
                <a16:creationId xmlns:a16="http://schemas.microsoft.com/office/drawing/2014/main" id="{B97C133D-6B78-656A-ECAF-323C4F409028}"/>
              </a:ext>
            </a:extLst>
          </p:cNvPr>
          <p:cNvPicPr>
            <a:picLocks noChangeAspect="1"/>
          </p:cNvPicPr>
          <p:nvPr/>
        </p:nvPicPr>
        <p:blipFill rotWithShape="1">
          <a:blip r:embed="rId2"/>
          <a:srcRect l="11214" r="2710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74873801"/>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1617</TotalTime>
  <Words>678</Words>
  <Application>Microsoft Office PowerPoint</Application>
  <PresentationFormat>Widescreen</PresentationFormat>
  <Paragraphs>67</Paragraphs>
  <Slides>15</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Aharoni</vt:lpstr>
      <vt:lpstr>-apple-system</vt:lpstr>
      <vt:lpstr>Arial</vt:lpstr>
      <vt:lpstr>Calibri</vt:lpstr>
      <vt:lpstr>Calibri Light</vt:lpstr>
      <vt:lpstr>Segoe UI Web (West European)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Plateformes de communication</vt:lpstr>
      <vt:lpstr>Presentazione standard di PowerPoint</vt:lpstr>
      <vt:lpstr>POUR NOS RÉUNIONS</vt:lpstr>
      <vt:lpstr>Presentazione standard di PowerPoint</vt:lpstr>
      <vt:lpstr>Presentazione standard di PowerPoint</vt:lpstr>
      <vt:lpstr>Presentazione standard di PowerPoint</vt:lpstr>
      <vt:lpstr>Presentazione standard di PowerPoint</vt:lpstr>
      <vt:lpstr>Nos bulletins de notes</vt:lpstr>
      <vt:lpstr>Les enseignants italiens doivent actualiser leurs compétences en suivant des cours de formation dans  différents domaines professionnels tels que: évaluation, législation scolaire, techniques,  santé et sécurité... (environ 150 heures tous les trois ans), afin qu’ils puissent utiliser les applications spécifiques de la plateforme du ministère : https://www.miur.gov.it/web/guest/home  ou toute autre plateforme de formation autorisée par le ministère</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Federico De Amicis</dc:creator>
  <cp:lastModifiedBy>argoli</cp:lastModifiedBy>
  <cp:revision>64</cp:revision>
  <dcterms:created xsi:type="dcterms:W3CDTF">2023-03-11T11:28:53Z</dcterms:created>
  <dcterms:modified xsi:type="dcterms:W3CDTF">2023-07-05T15:14:39Z</dcterms:modified>
</cp:coreProperties>
</file>