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1"/>
  </p:notesMasterIdLst>
  <p:handoutMasterIdLst>
    <p:handoutMasterId r:id="rId22"/>
  </p:handoutMasterIdLst>
  <p:sldIdLst>
    <p:sldId id="277" r:id="rId2"/>
    <p:sldId id="257" r:id="rId3"/>
    <p:sldId id="262" r:id="rId4"/>
    <p:sldId id="278" r:id="rId5"/>
    <p:sldId id="261" r:id="rId6"/>
    <p:sldId id="280" r:id="rId7"/>
    <p:sldId id="264" r:id="rId8"/>
    <p:sldId id="265" r:id="rId9"/>
    <p:sldId id="263" r:id="rId10"/>
    <p:sldId id="266" r:id="rId11"/>
    <p:sldId id="268" r:id="rId12"/>
    <p:sldId id="271" r:id="rId13"/>
    <p:sldId id="269" r:id="rId14"/>
    <p:sldId id="272" r:id="rId15"/>
    <p:sldId id="273" r:id="rId16"/>
    <p:sldId id="274" r:id="rId17"/>
    <p:sldId id="275" r:id="rId18"/>
    <p:sldId id="276" r:id="rId19"/>
    <p:sldId id="282" r:id="rId20"/>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B5B5"/>
    <a:srgbClr val="FFFFCC"/>
    <a:srgbClr val="5CC6D6"/>
    <a:srgbClr val="344529"/>
    <a:srgbClr val="2B3922"/>
    <a:srgbClr val="2E3722"/>
    <a:srgbClr val="FCF7F1"/>
    <a:srgbClr val="B8D233"/>
    <a:srgbClr val="F8D22F"/>
    <a:srgbClr val="F03F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2" d="100"/>
          <a:sy n="82" d="100"/>
        </p:scale>
        <p:origin x="567" y="65"/>
      </p:cViewPr>
      <p:guideLst/>
    </p:cSldViewPr>
  </p:slid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iagrams/_rels/drawing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A66772-F185-4D58-B8BB-E9370D7A7A2B}"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rtlCol="0"/>
        <a:lstStyle/>
        <a:p>
          <a:pPr rtl="0"/>
          <a:endParaRPr lang="en-US"/>
        </a:p>
      </dgm:t>
    </dgm:pt>
    <dgm:pt modelId="{40FC4FFE-8987-4A26-B7F4-8A516F18ADAE}">
      <dgm:prSet custT="1"/>
      <dgm:spPr/>
      <dgm:t>
        <a:bodyPr rtlCol="0"/>
        <a:lstStyle/>
        <a:p>
          <a:pPr>
            <a:lnSpc>
              <a:spcPct val="100000"/>
            </a:lnSpc>
            <a:defRPr cap="all"/>
          </a:pPr>
          <a:r>
            <a:rPr lang="it-IT" sz="2400" b="1" dirty="0" err="1"/>
            <a:t>Women</a:t>
          </a:r>
          <a:r>
            <a:rPr lang="it-IT" sz="2400" b="1" dirty="0"/>
            <a:t> </a:t>
          </a:r>
          <a:r>
            <a:rPr lang="it-IT" sz="2400" b="1" dirty="0" err="1"/>
            <a:t>who</a:t>
          </a:r>
          <a:endParaRPr lang="it-IT" sz="2400" b="1" dirty="0"/>
        </a:p>
        <a:p>
          <a:pPr>
            <a:lnSpc>
              <a:spcPct val="100000"/>
            </a:lnSpc>
            <a:defRPr cap="all"/>
          </a:pPr>
          <a:r>
            <a:rPr lang="it-IT" sz="2400" b="1" dirty="0"/>
            <a:t> made THE </a:t>
          </a:r>
          <a:r>
            <a:rPr lang="it-IT" sz="2400" b="1" dirty="0" err="1"/>
            <a:t>difference</a:t>
          </a:r>
          <a:r>
            <a:rPr lang="it" sz="2300" dirty="0"/>
            <a:t>. </a:t>
          </a:r>
        </a:p>
      </dgm:t>
    </dgm:pt>
    <dgm:pt modelId="{CAD7EF86-FB23-41F6-BF42-040B36DEFDB1}" type="parTrans" cxnId="{C7AD8469-3C68-4AF9-AB82-79B0043AA120}">
      <dgm:prSet/>
      <dgm:spPr/>
      <dgm:t>
        <a:bodyPr rtlCol="0"/>
        <a:lstStyle/>
        <a:p>
          <a:pPr rtl="0"/>
          <a:endParaRPr lang="en-US"/>
        </a:p>
      </dgm:t>
    </dgm:pt>
    <dgm:pt modelId="{5B62599A-5C9B-48E7-896E-EA782AC60C8B}" type="sibTrans" cxnId="{C7AD8469-3C68-4AF9-AB82-79B0043AA120}">
      <dgm:prSet/>
      <dgm:spPr/>
      <dgm:t>
        <a:bodyPr rtlCol="0"/>
        <a:lstStyle/>
        <a:p>
          <a:pPr rtl="0"/>
          <a:endParaRPr lang="en-US"/>
        </a:p>
      </dgm:t>
    </dgm:pt>
    <dgm:pt modelId="{49225C73-1633-42F1-AB3B-7CB183E5F8B8}">
      <dgm:prSet/>
      <dgm:spPr/>
      <dgm:t>
        <a:bodyPr rtlCol="0"/>
        <a:lstStyle/>
        <a:p>
          <a:pPr>
            <a:lnSpc>
              <a:spcPct val="100000"/>
            </a:lnSpc>
            <a:defRPr cap="all"/>
          </a:pPr>
          <a:r>
            <a:rPr lang="it-IT" b="1" dirty="0"/>
            <a:t>DONNE CHE HANNO FATTO LA DIFFERENZA</a:t>
          </a:r>
          <a:r>
            <a:rPr lang="it" dirty="0"/>
            <a:t>.</a:t>
          </a:r>
        </a:p>
      </dgm:t>
    </dgm:pt>
    <dgm:pt modelId="{1A0E2090-1D4F-438A-8766-B6030CE01ADD}" type="parTrans" cxnId="{A9154303-8225-4248-91DC-1B0156A35F07}">
      <dgm:prSet/>
      <dgm:spPr/>
      <dgm:t>
        <a:bodyPr rtlCol="0"/>
        <a:lstStyle/>
        <a:p>
          <a:pPr rtl="0"/>
          <a:endParaRPr lang="en-US"/>
        </a:p>
      </dgm:t>
    </dgm:pt>
    <dgm:pt modelId="{9646853A-8964-4519-A5B1-0B7D18B2983D}" type="sibTrans" cxnId="{A9154303-8225-4248-91DC-1B0156A35F07}">
      <dgm:prSet/>
      <dgm:spPr/>
      <dgm:t>
        <a:bodyPr rtlCol="0"/>
        <a:lstStyle/>
        <a:p>
          <a:pPr rtl="0"/>
          <a:endParaRPr lang="en-US"/>
        </a:p>
      </dgm:t>
    </dgm:pt>
    <dgm:pt modelId="{50B3CE7C-E10B-4E23-BD93-03664997C932}" type="pres">
      <dgm:prSet presAssocID="{01A66772-F185-4D58-B8BB-E9370D7A7A2B}" presName="root" presStyleCnt="0">
        <dgm:presLayoutVars>
          <dgm:dir/>
          <dgm:resizeHandles val="exact"/>
        </dgm:presLayoutVars>
      </dgm:prSet>
      <dgm:spPr/>
    </dgm:pt>
    <dgm:pt modelId="{DE9CE479-E4AE-4283-AEF1-10C1535B4324}" type="pres">
      <dgm:prSet presAssocID="{40FC4FFE-8987-4A26-B7F4-8A516F18ADAE}" presName="compNode" presStyleCnt="0"/>
      <dgm:spPr/>
    </dgm:pt>
    <dgm:pt modelId="{B59FCF02-CAD2-4D6F-9542-AD86711168CA}" type="pres">
      <dgm:prSet presAssocID="{40FC4FFE-8987-4A26-B7F4-8A516F18ADAE}" presName="iconBgRect" presStyleLbl="bgShp" presStyleIdx="0" presStyleCnt="2"/>
      <dgm:spPr/>
    </dgm:pt>
    <dgm:pt modelId="{7C175B98-93F4-4D7C-BB95-1514AB879CD5}" type="pres">
      <dgm:prSet presAssocID="{40FC4FFE-8987-4A26-B7F4-8A516F18ADAE}" presName="iconRect" presStyleLbl="node1" presStyleIdx="0" presStyleCnt="2" custScaleX="135468" custScaleY="155822"/>
      <dgm:spPr>
        <a:blipFill rotWithShape="1">
          <a:blip xmlns:r="http://schemas.openxmlformats.org/officeDocument/2006/relationships" r:embed="rId1"/>
          <a:srcRect/>
          <a:stretch>
            <a:fillRect l="-16000" r="-16000"/>
          </a:stretch>
        </a:blipFill>
        <a:ln>
          <a:noFill/>
        </a:ln>
      </dgm:spPr>
      <dgm:extLst>
        <a:ext uri="{E40237B7-FDA0-4F09-8148-C483321AD2D9}">
          <dgm14:cNvPr xmlns:dgm14="http://schemas.microsoft.com/office/drawing/2010/diagram" id="0" name="" descr="Bar graph with downward trend"/>
        </a:ext>
      </dgm:extLst>
    </dgm:pt>
    <dgm:pt modelId="{677A3090-5F01-43FD-9FA6-C0420AD80FD6}" type="pres">
      <dgm:prSet presAssocID="{40FC4FFE-8987-4A26-B7F4-8A516F18ADAE}" presName="spaceRect" presStyleCnt="0"/>
      <dgm:spPr/>
    </dgm:pt>
    <dgm:pt modelId="{127117FB-F8A7-4A20-A8A7-EC686DDC76D0}" type="pres">
      <dgm:prSet presAssocID="{40FC4FFE-8987-4A26-B7F4-8A516F18ADAE}" presName="textRect" presStyleLbl="revTx" presStyleIdx="0" presStyleCnt="2">
        <dgm:presLayoutVars>
          <dgm:chMax val="1"/>
          <dgm:chPref val="1"/>
        </dgm:presLayoutVars>
      </dgm:prSet>
      <dgm:spPr/>
    </dgm:pt>
    <dgm:pt modelId="{FD1EED9C-83D3-41AD-A09B-D3B36354168F}" type="pres">
      <dgm:prSet presAssocID="{5B62599A-5C9B-48E7-896E-EA782AC60C8B}" presName="sibTrans" presStyleCnt="0"/>
      <dgm:spPr/>
    </dgm:pt>
    <dgm:pt modelId="{C998AB0A-577D-44AA-A068-F634DDE7BD47}" type="pres">
      <dgm:prSet presAssocID="{49225C73-1633-42F1-AB3B-7CB183E5F8B8}" presName="compNode" presStyleCnt="0"/>
      <dgm:spPr/>
    </dgm:pt>
    <dgm:pt modelId="{BCD8CDD9-0C56-4401-ADB1-8B48DAB2C96F}" type="pres">
      <dgm:prSet presAssocID="{49225C73-1633-42F1-AB3B-7CB183E5F8B8}" presName="iconBgRect" presStyleLbl="bgShp" presStyleIdx="1" presStyleCnt="2"/>
      <dgm:spPr/>
    </dgm:pt>
    <dgm:pt modelId="{DB4CA7C4-FCA1-4127-B20A-2A5C031A3CF4}" type="pres">
      <dgm:prSet presAssocID="{49225C73-1633-42F1-AB3B-7CB183E5F8B8}" presName="iconRect" presStyleLbl="node1" presStyleIdx="1" presStyleCnt="2" custScaleX="129545" custScaleY="158362"/>
      <dgm:spPr>
        <a:blipFill rotWithShape="1">
          <a:blip xmlns:r="http://schemas.openxmlformats.org/officeDocument/2006/relationships" r:embed="rId2"/>
          <a:srcRect/>
          <a:stretch>
            <a:fillRect l="-59000" r="-59000"/>
          </a:stretch>
        </a:blipFill>
        <a:ln>
          <a:noFill/>
        </a:ln>
      </dgm:spPr>
    </dgm:pt>
    <dgm:pt modelId="{9B0C8FBF-0BDD-48A5-967E-F3FE71659F6A}" type="pres">
      <dgm:prSet presAssocID="{49225C73-1633-42F1-AB3B-7CB183E5F8B8}" presName="spaceRect" presStyleCnt="0"/>
      <dgm:spPr/>
    </dgm:pt>
    <dgm:pt modelId="{7E6FE37A-5DB0-4899-9FCB-0CE39BC185F8}" type="pres">
      <dgm:prSet presAssocID="{49225C73-1633-42F1-AB3B-7CB183E5F8B8}" presName="textRect" presStyleLbl="revTx" presStyleIdx="1" presStyleCnt="2">
        <dgm:presLayoutVars>
          <dgm:chMax val="1"/>
          <dgm:chPref val="1"/>
        </dgm:presLayoutVars>
      </dgm:prSet>
      <dgm:spPr/>
    </dgm:pt>
  </dgm:ptLst>
  <dgm:cxnLst>
    <dgm:cxn modelId="{A9154303-8225-4248-91DC-1B0156A35F07}" srcId="{01A66772-F185-4D58-B8BB-E9370D7A7A2B}" destId="{49225C73-1633-42F1-AB3B-7CB183E5F8B8}" srcOrd="1" destOrd="0" parTransId="{1A0E2090-1D4F-438A-8766-B6030CE01ADD}" sibTransId="{9646853A-8964-4519-A5B1-0B7D18B2983D}"/>
    <dgm:cxn modelId="{7A710F69-5154-4855-ACF5-BC7C1BF85A80}" type="presOf" srcId="{49225C73-1633-42F1-AB3B-7CB183E5F8B8}" destId="{7E6FE37A-5DB0-4899-9FCB-0CE39BC185F8}" srcOrd="0" destOrd="0" presId="urn:microsoft.com/office/officeart/2018/5/layout/IconCircleLabelList"/>
    <dgm:cxn modelId="{C7AD8469-3C68-4AF9-AB82-79B0043AA120}" srcId="{01A66772-F185-4D58-B8BB-E9370D7A7A2B}" destId="{40FC4FFE-8987-4A26-B7F4-8A516F18ADAE}" srcOrd="0" destOrd="0" parTransId="{CAD7EF86-FB23-41F6-BF42-040B36DEFDB1}" sibTransId="{5B62599A-5C9B-48E7-896E-EA782AC60C8B}"/>
    <dgm:cxn modelId="{676D3A6A-6EA7-4483-BB12-0BD4A7D7AF9D}" type="presOf" srcId="{01A66772-F185-4D58-B8BB-E9370D7A7A2B}" destId="{50B3CE7C-E10B-4E23-BD93-03664997C932}" srcOrd="0" destOrd="0" presId="urn:microsoft.com/office/officeart/2018/5/layout/IconCircleLabelList"/>
    <dgm:cxn modelId="{355227E3-55E0-4343-BC8D-FC0EB1694F48}" type="presOf" srcId="{40FC4FFE-8987-4A26-B7F4-8A516F18ADAE}" destId="{127117FB-F8A7-4A20-A8A7-EC686DDC76D0}" srcOrd="0" destOrd="0" presId="urn:microsoft.com/office/officeart/2018/5/layout/IconCircleLabelList"/>
    <dgm:cxn modelId="{555498CB-3ED1-404E-A25F-EB243EFC5FB1}" type="presParOf" srcId="{50B3CE7C-E10B-4E23-BD93-03664997C932}" destId="{DE9CE479-E4AE-4283-AEF1-10C1535B4324}" srcOrd="0" destOrd="0" presId="urn:microsoft.com/office/officeart/2018/5/layout/IconCircleLabelList"/>
    <dgm:cxn modelId="{11F12D49-CD08-4D50-BD13-3ECBC3A476A4}" type="presParOf" srcId="{DE9CE479-E4AE-4283-AEF1-10C1535B4324}" destId="{B59FCF02-CAD2-4D6F-9542-AD86711168CA}" srcOrd="0" destOrd="0" presId="urn:microsoft.com/office/officeart/2018/5/layout/IconCircleLabelList"/>
    <dgm:cxn modelId="{F443A659-540B-487B-97F9-49219CF60D6B}" type="presParOf" srcId="{DE9CE479-E4AE-4283-AEF1-10C1535B4324}" destId="{7C175B98-93F4-4D7C-BB95-1514AB879CD5}" srcOrd="1" destOrd="0" presId="urn:microsoft.com/office/officeart/2018/5/layout/IconCircleLabelList"/>
    <dgm:cxn modelId="{A503D7AB-7D64-4163-93B5-1CEEDAE81823}" type="presParOf" srcId="{DE9CE479-E4AE-4283-AEF1-10C1535B4324}" destId="{677A3090-5F01-43FD-9FA6-C0420AD80FD6}" srcOrd="2" destOrd="0" presId="urn:microsoft.com/office/officeart/2018/5/layout/IconCircleLabelList"/>
    <dgm:cxn modelId="{780188ED-7DCE-45BB-B6AF-91BE48969612}" type="presParOf" srcId="{DE9CE479-E4AE-4283-AEF1-10C1535B4324}" destId="{127117FB-F8A7-4A20-A8A7-EC686DDC76D0}" srcOrd="3" destOrd="0" presId="urn:microsoft.com/office/officeart/2018/5/layout/IconCircleLabelList"/>
    <dgm:cxn modelId="{155719F8-A89B-4E96-BC49-C48BC717F480}" type="presParOf" srcId="{50B3CE7C-E10B-4E23-BD93-03664997C932}" destId="{FD1EED9C-83D3-41AD-A09B-D3B36354168F}" srcOrd="1" destOrd="0" presId="urn:microsoft.com/office/officeart/2018/5/layout/IconCircleLabelList"/>
    <dgm:cxn modelId="{2772E199-56B0-4310-A55E-67D00CA3E59E}" type="presParOf" srcId="{50B3CE7C-E10B-4E23-BD93-03664997C932}" destId="{C998AB0A-577D-44AA-A068-F634DDE7BD47}" srcOrd="2" destOrd="0" presId="urn:microsoft.com/office/officeart/2018/5/layout/IconCircleLabelList"/>
    <dgm:cxn modelId="{4E351D18-D97F-4B92-A608-2E9600B91C28}" type="presParOf" srcId="{C998AB0A-577D-44AA-A068-F634DDE7BD47}" destId="{BCD8CDD9-0C56-4401-ADB1-8B48DAB2C96F}" srcOrd="0" destOrd="0" presId="urn:microsoft.com/office/officeart/2018/5/layout/IconCircleLabelList"/>
    <dgm:cxn modelId="{B3DC724C-4569-4E9D-BD5A-49E4CD991FD0}" type="presParOf" srcId="{C998AB0A-577D-44AA-A068-F634DDE7BD47}" destId="{DB4CA7C4-FCA1-4127-B20A-2A5C031A3CF4}" srcOrd="1" destOrd="0" presId="urn:microsoft.com/office/officeart/2018/5/layout/IconCircleLabelList"/>
    <dgm:cxn modelId="{AD1AB552-CCE0-4911-BB9E-5D4A60B21F4F}" type="presParOf" srcId="{C998AB0A-577D-44AA-A068-F634DDE7BD47}" destId="{9B0C8FBF-0BDD-48A5-967E-F3FE71659F6A}" srcOrd="2" destOrd="0" presId="urn:microsoft.com/office/officeart/2018/5/layout/IconCircleLabelList"/>
    <dgm:cxn modelId="{8558F796-2D01-40FE-A21A-7530EEBC3BC3}" type="presParOf" srcId="{C998AB0A-577D-44AA-A068-F634DDE7BD47}" destId="{7E6FE37A-5DB0-4899-9FCB-0CE39BC185F8}" srcOrd="3" destOrd="0" presId="urn:microsoft.com/office/officeart/2018/5/layout/IconCircleLabelList"/>
  </dgm:cxnLst>
  <dgm:bg>
    <a:solidFill>
      <a:srgbClr val="FFC00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9FCF02-CAD2-4D6F-9542-AD86711168CA}">
      <dsp:nvSpPr>
        <dsp:cNvPr id="0" name=""/>
        <dsp:cNvSpPr/>
      </dsp:nvSpPr>
      <dsp:spPr>
        <a:xfrm>
          <a:off x="2318231" y="17805"/>
          <a:ext cx="1852875" cy="185287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175B98-93F4-4D7C-BB95-1514AB879CD5}">
      <dsp:nvSpPr>
        <dsp:cNvPr id="0" name=""/>
        <dsp:cNvSpPr/>
      </dsp:nvSpPr>
      <dsp:spPr>
        <a:xfrm>
          <a:off x="2524571" y="115952"/>
          <a:ext cx="1440194" cy="1656582"/>
        </a:xfrm>
        <a:prstGeom prst="rect">
          <a:avLst/>
        </a:prstGeom>
        <a:blipFill rotWithShape="1">
          <a:blip xmlns:r="http://schemas.openxmlformats.org/officeDocument/2006/relationships" r:embed="rId1"/>
          <a:srcRect/>
          <a:stretch>
            <a:fillRect l="-16000" r="-16000"/>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27117FB-F8A7-4A20-A8A7-EC686DDC76D0}">
      <dsp:nvSpPr>
        <dsp:cNvPr id="0" name=""/>
        <dsp:cNvSpPr/>
      </dsp:nvSpPr>
      <dsp:spPr>
        <a:xfrm>
          <a:off x="1725918" y="2447806"/>
          <a:ext cx="3037500" cy="126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1066800">
            <a:lnSpc>
              <a:spcPct val="100000"/>
            </a:lnSpc>
            <a:spcBef>
              <a:spcPct val="0"/>
            </a:spcBef>
            <a:spcAft>
              <a:spcPct val="35000"/>
            </a:spcAft>
            <a:buNone/>
            <a:defRPr cap="all"/>
          </a:pPr>
          <a:r>
            <a:rPr lang="it-IT" sz="2400" b="1" kern="1200" dirty="0" err="1"/>
            <a:t>Women</a:t>
          </a:r>
          <a:r>
            <a:rPr lang="it-IT" sz="2400" b="1" kern="1200" dirty="0"/>
            <a:t> </a:t>
          </a:r>
          <a:r>
            <a:rPr lang="it-IT" sz="2400" b="1" kern="1200" dirty="0" err="1"/>
            <a:t>who</a:t>
          </a:r>
          <a:endParaRPr lang="it-IT" sz="2400" b="1" kern="1200" dirty="0"/>
        </a:p>
        <a:p>
          <a:pPr marL="0" lvl="0" indent="0" algn="ctr" defTabSz="1066800">
            <a:lnSpc>
              <a:spcPct val="100000"/>
            </a:lnSpc>
            <a:spcBef>
              <a:spcPct val="0"/>
            </a:spcBef>
            <a:spcAft>
              <a:spcPct val="35000"/>
            </a:spcAft>
            <a:buNone/>
            <a:defRPr cap="all"/>
          </a:pPr>
          <a:r>
            <a:rPr lang="it-IT" sz="2400" b="1" kern="1200" dirty="0"/>
            <a:t> made THE </a:t>
          </a:r>
          <a:r>
            <a:rPr lang="it-IT" sz="2400" b="1" kern="1200" dirty="0" err="1"/>
            <a:t>difference</a:t>
          </a:r>
          <a:r>
            <a:rPr lang="it" sz="2300" kern="1200" dirty="0"/>
            <a:t>. </a:t>
          </a:r>
        </a:p>
      </dsp:txBody>
      <dsp:txXfrm>
        <a:off x="1725918" y="2447806"/>
        <a:ext cx="3037500" cy="1260000"/>
      </dsp:txXfrm>
    </dsp:sp>
    <dsp:sp modelId="{BCD8CDD9-0C56-4401-ADB1-8B48DAB2C96F}">
      <dsp:nvSpPr>
        <dsp:cNvPr id="0" name=""/>
        <dsp:cNvSpPr/>
      </dsp:nvSpPr>
      <dsp:spPr>
        <a:xfrm>
          <a:off x="5887293" y="17805"/>
          <a:ext cx="1852875" cy="185287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4CA7C4-FCA1-4127-B20A-2A5C031A3CF4}">
      <dsp:nvSpPr>
        <dsp:cNvPr id="0" name=""/>
        <dsp:cNvSpPr/>
      </dsp:nvSpPr>
      <dsp:spPr>
        <a:xfrm>
          <a:off x="6125118" y="102450"/>
          <a:ext cx="1377225" cy="1683586"/>
        </a:xfrm>
        <a:prstGeom prst="rect">
          <a:avLst/>
        </a:prstGeom>
        <a:blipFill rotWithShape="1">
          <a:blip xmlns:r="http://schemas.openxmlformats.org/officeDocument/2006/relationships" r:embed="rId2"/>
          <a:srcRect/>
          <a:stretch>
            <a:fillRect l="-59000" r="-59000"/>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E6FE37A-5DB0-4899-9FCB-0CE39BC185F8}">
      <dsp:nvSpPr>
        <dsp:cNvPr id="0" name=""/>
        <dsp:cNvSpPr/>
      </dsp:nvSpPr>
      <dsp:spPr>
        <a:xfrm>
          <a:off x="5294981" y="2447806"/>
          <a:ext cx="3037500" cy="126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1155700">
            <a:lnSpc>
              <a:spcPct val="100000"/>
            </a:lnSpc>
            <a:spcBef>
              <a:spcPct val="0"/>
            </a:spcBef>
            <a:spcAft>
              <a:spcPct val="35000"/>
            </a:spcAft>
            <a:buNone/>
            <a:defRPr cap="all"/>
          </a:pPr>
          <a:r>
            <a:rPr lang="it-IT" sz="2600" b="1" kern="1200" dirty="0"/>
            <a:t>DONNE CHE HANNO FATTO LA DIFFERENZA</a:t>
          </a:r>
          <a:r>
            <a:rPr lang="it" sz="2600" kern="1200" dirty="0"/>
            <a:t>.</a:t>
          </a:r>
        </a:p>
      </dsp:txBody>
      <dsp:txXfrm>
        <a:off x="5294981" y="2447806"/>
        <a:ext cx="3037500" cy="126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227A3769-973A-471F-AE95-803ACD9DB45A}" type="datetime1">
              <a:rPr lang="it-IT" smtClean="0"/>
              <a:t>27/06/2021</a:t>
            </a:fld>
            <a:endParaRPr lang="en-US" dirty="0"/>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7ACF5E7-ACB0-497B-A8C6-F2E617B4631D}" type="slidenum">
              <a:rPr lang="en-US" smtClean="0"/>
              <a:t>‹N›</a:t>
            </a:fld>
            <a:endParaRPr lang="en-US"/>
          </a:p>
        </p:txBody>
      </p:sp>
    </p:spTree>
    <p:extLst>
      <p:ext uri="{BB962C8B-B14F-4D97-AF65-F5344CB8AC3E}">
        <p14:creationId xmlns:p14="http://schemas.microsoft.com/office/powerpoint/2010/main" val="193853396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F8B562AB-E890-432E-8086-3C35B5B6BC74}" type="datetime1">
              <a:rPr lang="it-IT" smtClean="0"/>
              <a:t>27/06/2021</a:t>
            </a:fld>
            <a:endParaRPr lang="en-US"/>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
              <a:t>Fare clic per modificare gli stili del testo dello schema</a:t>
            </a:r>
            <a:endParaRPr lang="en-US"/>
          </a:p>
          <a:p>
            <a:pPr lvl="1" rtl="0"/>
            <a:r>
              <a:rPr lang="it"/>
              <a:t>Secondo livello</a:t>
            </a:r>
          </a:p>
          <a:p>
            <a:pPr lvl="2" rtl="0"/>
            <a:r>
              <a:rPr lang="it"/>
              <a:t>Terzo livello</a:t>
            </a:r>
          </a:p>
          <a:p>
            <a:pPr lvl="3" rtl="0"/>
            <a:r>
              <a:rPr lang="it"/>
              <a:t>Quarto livello</a:t>
            </a:r>
          </a:p>
          <a:p>
            <a:pPr lvl="4" rtl="0"/>
            <a:r>
              <a:rPr lang="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7A705E3-E620-489D-9973-6221209A4B3B}" type="slidenum">
              <a:rPr lang="en-US" smtClean="0"/>
              <a:t>‹N›</a:t>
            </a:fld>
            <a:endParaRPr lang="en-US"/>
          </a:p>
        </p:txBody>
      </p:sp>
    </p:spTree>
    <p:extLst>
      <p:ext uri="{BB962C8B-B14F-4D97-AF65-F5344CB8AC3E}">
        <p14:creationId xmlns:p14="http://schemas.microsoft.com/office/powerpoint/2010/main" val="388958183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10" name="Rettangolo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ttangolo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ttangolo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uppo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Connettore diritto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Connettore diritto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Connettore diritto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olo 1"/>
          <p:cNvSpPr>
            <a:spLocks noGrp="1"/>
          </p:cNvSpPr>
          <p:nvPr>
            <p:ph type="ctrTitle"/>
          </p:nvPr>
        </p:nvSpPr>
        <p:spPr>
          <a:xfrm>
            <a:off x="1629103" y="2244830"/>
            <a:ext cx="8933796" cy="2437232"/>
          </a:xfrm>
        </p:spPr>
        <p:txBody>
          <a:bodyPr tIns="45720" bIns="45720" rtlCol="0" anchor="ctr">
            <a:noAutofit/>
          </a:bodyPr>
          <a:lstStyle>
            <a:lvl1pPr algn="ctr">
              <a:lnSpc>
                <a:spcPct val="83000"/>
              </a:lnSpc>
              <a:defRPr lang="en-US" sz="5800" b="0" kern="1200" cap="all" spc="-100" baseline="0" dirty="0">
                <a:solidFill>
                  <a:schemeClr val="tx1">
                    <a:lumMod val="85000"/>
                    <a:lumOff val="15000"/>
                  </a:schemeClr>
                </a:solidFill>
                <a:effectLst/>
                <a:latin typeface="+mj-lt"/>
                <a:ea typeface="+mn-ea"/>
                <a:cs typeface="+mn-cs"/>
              </a:defRPr>
            </a:lvl1pPr>
          </a:lstStyle>
          <a:p>
            <a:pPr rtl="0"/>
            <a:r>
              <a:rPr lang="it-IT"/>
              <a:t>Fare clic per modificare lo stile del titolo dello schema</a:t>
            </a:r>
            <a:endParaRPr lang="en-US" dirty="0"/>
          </a:p>
        </p:txBody>
      </p:sp>
      <p:sp>
        <p:nvSpPr>
          <p:cNvPr id="3" name="Sottotitolo 2"/>
          <p:cNvSpPr>
            <a:spLocks noGrp="1"/>
          </p:cNvSpPr>
          <p:nvPr>
            <p:ph type="subTitle" idx="1"/>
          </p:nvPr>
        </p:nvSpPr>
        <p:spPr>
          <a:xfrm>
            <a:off x="1629101" y="4682062"/>
            <a:ext cx="8936846" cy="457201"/>
          </a:xfrm>
        </p:spPr>
        <p:txBody>
          <a:bodyPr rtlCol="0">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a:t>Fare clic per modificare lo stile del sottotitolo dello schema</a:t>
            </a:r>
            <a:endParaRPr lang="en-US" dirty="0"/>
          </a:p>
        </p:txBody>
      </p:sp>
      <p:sp>
        <p:nvSpPr>
          <p:cNvPr id="20" name="Segnaposto data 19"/>
          <p:cNvSpPr>
            <a:spLocks noGrp="1"/>
          </p:cNvSpPr>
          <p:nvPr>
            <p:ph type="dt" sz="half" idx="10"/>
          </p:nvPr>
        </p:nvSpPr>
        <p:spPr>
          <a:xfrm>
            <a:off x="5318760" y="1341256"/>
            <a:ext cx="1554480" cy="485546"/>
          </a:xfrm>
        </p:spPr>
        <p:txBody>
          <a:bodyPr rtlCol="0"/>
          <a:lstStyle>
            <a:lvl1pPr algn="ctr">
              <a:defRPr sz="1300" spc="0" baseline="0">
                <a:solidFill>
                  <a:srgbClr val="FFFFFF"/>
                </a:solidFill>
                <a:latin typeface="+mn-lt"/>
              </a:defRPr>
            </a:lvl1pPr>
          </a:lstStyle>
          <a:p>
            <a:pPr rtl="0"/>
            <a:fld id="{46B2AB89-642D-461B-88E3-BE7E49276E6D}" type="datetime1">
              <a:rPr lang="it-IT" smtClean="0"/>
              <a:t>27/06/2021</a:t>
            </a:fld>
            <a:endParaRPr lang="en-US" dirty="0"/>
          </a:p>
        </p:txBody>
      </p:sp>
      <p:sp>
        <p:nvSpPr>
          <p:cNvPr id="21" name="Segnaposto piè di pagina 20"/>
          <p:cNvSpPr>
            <a:spLocks noGrp="1"/>
          </p:cNvSpPr>
          <p:nvPr>
            <p:ph type="ftr" sz="quarter" idx="11"/>
          </p:nvPr>
        </p:nvSpPr>
        <p:spPr>
          <a:xfrm>
            <a:off x="1629100" y="5177408"/>
            <a:ext cx="5730295" cy="228600"/>
          </a:xfrm>
        </p:spPr>
        <p:txBody>
          <a:bodyPr rtlCol="0"/>
          <a:lstStyle>
            <a:lvl1pPr algn="l">
              <a:defRPr>
                <a:solidFill>
                  <a:schemeClr val="tx1">
                    <a:lumMod val="85000"/>
                    <a:lumOff val="15000"/>
                  </a:schemeClr>
                </a:solidFill>
              </a:defRPr>
            </a:lvl1pPr>
          </a:lstStyle>
          <a:p>
            <a:pPr rtl="0"/>
            <a:endParaRPr lang="en-US" dirty="0"/>
          </a:p>
        </p:txBody>
      </p:sp>
      <p:sp>
        <p:nvSpPr>
          <p:cNvPr id="22" name="Segnaposto numero diapositiva 21"/>
          <p:cNvSpPr>
            <a:spLocks noGrp="1"/>
          </p:cNvSpPr>
          <p:nvPr>
            <p:ph type="sldNum" sz="quarter" idx="12"/>
          </p:nvPr>
        </p:nvSpPr>
        <p:spPr>
          <a:xfrm>
            <a:off x="8606920" y="5177408"/>
            <a:ext cx="1955980" cy="228600"/>
          </a:xfrm>
        </p:spPr>
        <p:txBody>
          <a:bodyPr rtlCol="0"/>
          <a:lstStyle>
            <a:lvl1pPr>
              <a:defRPr>
                <a:solidFill>
                  <a:schemeClr val="tx1">
                    <a:lumMod val="85000"/>
                    <a:lumOff val="15000"/>
                  </a:schemeClr>
                </a:solidFill>
              </a:defRPr>
            </a:lvl1pPr>
          </a:lstStyle>
          <a:p>
            <a:pPr rtl="0"/>
            <a:fld id="{34B7E4EF-A1BD-40F4-AB7B-04F084DD991D}" type="slidenum">
              <a:rPr lang="en-US" smtClean="0"/>
              <a:t>‹N›</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en-US" dirty="0"/>
          </a:p>
        </p:txBody>
      </p:sp>
      <p:sp>
        <p:nvSpPr>
          <p:cNvPr id="3" name="Segnaposto testo verticale 2"/>
          <p:cNvSpPr>
            <a:spLocks noGrp="1"/>
          </p:cNvSpPr>
          <p:nvPr>
            <p:ph type="body" orient="vert" idx="1"/>
          </p:nvPr>
        </p:nvSpPr>
        <p:spPr/>
        <p:txBody>
          <a:bodyPr vert="eaVert"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en-US" dirty="0"/>
          </a:p>
        </p:txBody>
      </p:sp>
      <p:sp>
        <p:nvSpPr>
          <p:cNvPr id="4" name="Segnaposto data 3"/>
          <p:cNvSpPr>
            <a:spLocks noGrp="1"/>
          </p:cNvSpPr>
          <p:nvPr>
            <p:ph type="dt" sz="half" idx="10"/>
          </p:nvPr>
        </p:nvSpPr>
        <p:spPr/>
        <p:txBody>
          <a:bodyPr rtlCol="0"/>
          <a:lstStyle/>
          <a:p>
            <a:pPr rtl="0"/>
            <a:fld id="{FB6DF1C0-0F0C-4064-ABD6-C9C1782C86AE}" type="datetime1">
              <a:rPr lang="it-IT" smtClean="0"/>
              <a:t>27/06/2021</a:t>
            </a:fld>
            <a:endParaRPr lang="en-US"/>
          </a:p>
        </p:txBody>
      </p:sp>
      <p:sp>
        <p:nvSpPr>
          <p:cNvPr id="5" name="Segnaposto piè di pagina 4"/>
          <p:cNvSpPr>
            <a:spLocks noGrp="1"/>
          </p:cNvSpPr>
          <p:nvPr>
            <p:ph type="ftr" sz="quarter" idx="11"/>
          </p:nvPr>
        </p:nvSpPr>
        <p:spPr/>
        <p:txBody>
          <a:bodyPr rtlCol="0"/>
          <a:lstStyle/>
          <a:p>
            <a:pPr rtl="0"/>
            <a:endParaRPr lang="en-US"/>
          </a:p>
        </p:txBody>
      </p:sp>
      <p:sp>
        <p:nvSpPr>
          <p:cNvPr id="6" name="Segnaposto numero diapositiva 5"/>
          <p:cNvSpPr>
            <a:spLocks noGrp="1"/>
          </p:cNvSpPr>
          <p:nvPr>
            <p:ph type="sldNum" sz="quarter" idx="12"/>
          </p:nvPr>
        </p:nvSpPr>
        <p:spPr/>
        <p:txBody>
          <a:bodyPr rtlCol="0"/>
          <a:lstStyle/>
          <a:p>
            <a:pPr rtl="0"/>
            <a:fld id="{34B7E4EF-A1BD-40F4-AB7B-04F084DD991D}" type="slidenum">
              <a:rPr lang="en-US" smtClean="0"/>
              <a:t>‹N›</a:t>
            </a:fld>
            <a:endParaRPr lang="en-US"/>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991600" y="762000"/>
            <a:ext cx="2362200" cy="5257800"/>
          </a:xfrm>
        </p:spPr>
        <p:txBody>
          <a:bodyPr vert="eaVert" rtlCol="0"/>
          <a:lstStyle/>
          <a:p>
            <a:pPr rtl="0"/>
            <a:r>
              <a:rPr lang="it-IT"/>
              <a:t>Fare clic per modificare lo stile del titolo dello schema</a:t>
            </a:r>
            <a:endParaRPr lang="en-US" dirty="0"/>
          </a:p>
        </p:txBody>
      </p:sp>
      <p:sp>
        <p:nvSpPr>
          <p:cNvPr id="3" name="Segnaposto testo verticale 2"/>
          <p:cNvSpPr>
            <a:spLocks noGrp="1"/>
          </p:cNvSpPr>
          <p:nvPr>
            <p:ph type="body" orient="vert" idx="1"/>
          </p:nvPr>
        </p:nvSpPr>
        <p:spPr>
          <a:xfrm>
            <a:off x="838200" y="762000"/>
            <a:ext cx="8077200" cy="5257800"/>
          </a:xfrm>
        </p:spPr>
        <p:txBody>
          <a:bodyPr vert="eaVert"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en-US" dirty="0"/>
          </a:p>
        </p:txBody>
      </p:sp>
      <p:sp>
        <p:nvSpPr>
          <p:cNvPr id="4" name="Segnaposto data 3"/>
          <p:cNvSpPr>
            <a:spLocks noGrp="1"/>
          </p:cNvSpPr>
          <p:nvPr>
            <p:ph type="dt" sz="half" idx="10"/>
          </p:nvPr>
        </p:nvSpPr>
        <p:spPr/>
        <p:txBody>
          <a:bodyPr rtlCol="0"/>
          <a:lstStyle/>
          <a:p>
            <a:pPr rtl="0"/>
            <a:fld id="{CD3A0FBA-A5A6-4E7F-AECA-E819E1A4206B}" type="datetime1">
              <a:rPr lang="it-IT" smtClean="0"/>
              <a:t>27/06/2021</a:t>
            </a:fld>
            <a:endParaRPr lang="en-US"/>
          </a:p>
        </p:txBody>
      </p:sp>
      <p:sp>
        <p:nvSpPr>
          <p:cNvPr id="5" name="Segnaposto piè di pagina 4"/>
          <p:cNvSpPr>
            <a:spLocks noGrp="1"/>
          </p:cNvSpPr>
          <p:nvPr>
            <p:ph type="ftr" sz="quarter" idx="11"/>
          </p:nvPr>
        </p:nvSpPr>
        <p:spPr/>
        <p:txBody>
          <a:bodyPr rtlCol="0"/>
          <a:lstStyle/>
          <a:p>
            <a:pPr rtl="0"/>
            <a:endParaRPr lang="en-US"/>
          </a:p>
        </p:txBody>
      </p:sp>
      <p:sp>
        <p:nvSpPr>
          <p:cNvPr id="6" name="Segnaposto numero diapositiva 5"/>
          <p:cNvSpPr>
            <a:spLocks noGrp="1"/>
          </p:cNvSpPr>
          <p:nvPr>
            <p:ph type="sldNum" sz="quarter" idx="12"/>
          </p:nvPr>
        </p:nvSpPr>
        <p:spPr/>
        <p:txBody>
          <a:bodyPr rtlCol="0"/>
          <a:lstStyle/>
          <a:p>
            <a:pPr rtl="0"/>
            <a:fld id="{34B7E4EF-A1BD-40F4-AB7B-04F084DD991D}" type="slidenum">
              <a:rPr lang="en-US" smtClean="0"/>
              <a:t>‹N›</a:t>
            </a:fld>
            <a:endParaRPr lang="en-US"/>
          </a:p>
        </p:txBody>
      </p:sp>
    </p:spTree>
    <p:extLst>
      <p:ext uri="{BB962C8B-B14F-4D97-AF65-F5344CB8AC3E}">
        <p14:creationId xmlns:p14="http://schemas.microsoft.com/office/powerpoint/2010/main" val="151007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en-US" dirty="0"/>
          </a:p>
        </p:txBody>
      </p:sp>
      <p:sp>
        <p:nvSpPr>
          <p:cNvPr id="3" name="Segnaposto contenuto 2"/>
          <p:cNvSpPr>
            <a:spLocks noGrp="1"/>
          </p:cNvSpPr>
          <p:nvPr>
            <p:ph idx="1"/>
          </p:nvPr>
        </p:nvSpPr>
        <p:spPr/>
        <p:txBody>
          <a:bodyPr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en-US" dirty="0"/>
          </a:p>
        </p:txBody>
      </p:sp>
      <p:sp>
        <p:nvSpPr>
          <p:cNvPr id="4" name="Segnaposto data 3"/>
          <p:cNvSpPr>
            <a:spLocks noGrp="1"/>
          </p:cNvSpPr>
          <p:nvPr>
            <p:ph type="dt" sz="half" idx="10"/>
          </p:nvPr>
        </p:nvSpPr>
        <p:spPr/>
        <p:txBody>
          <a:bodyPr rtlCol="0"/>
          <a:lstStyle/>
          <a:p>
            <a:pPr rtl="0"/>
            <a:fld id="{85E0D28E-6F2F-4715-A424-3B01AC64AD4B}" type="datetime1">
              <a:rPr lang="it-IT" smtClean="0"/>
              <a:t>27/06/2021</a:t>
            </a:fld>
            <a:endParaRPr lang="en-US"/>
          </a:p>
        </p:txBody>
      </p:sp>
      <p:sp>
        <p:nvSpPr>
          <p:cNvPr id="5" name="Segnaposto piè di pagina 4"/>
          <p:cNvSpPr>
            <a:spLocks noGrp="1"/>
          </p:cNvSpPr>
          <p:nvPr>
            <p:ph type="ftr" sz="quarter" idx="11"/>
          </p:nvPr>
        </p:nvSpPr>
        <p:spPr/>
        <p:txBody>
          <a:bodyPr rtlCol="0"/>
          <a:lstStyle/>
          <a:p>
            <a:pPr rtl="0"/>
            <a:endParaRPr lang="en-US"/>
          </a:p>
        </p:txBody>
      </p:sp>
      <p:sp>
        <p:nvSpPr>
          <p:cNvPr id="6" name="Segnaposto numero diapositiva 5"/>
          <p:cNvSpPr>
            <a:spLocks noGrp="1"/>
          </p:cNvSpPr>
          <p:nvPr>
            <p:ph type="sldNum" sz="quarter" idx="12"/>
          </p:nvPr>
        </p:nvSpPr>
        <p:spPr/>
        <p:txBody>
          <a:bodyPr rtlCol="0"/>
          <a:lstStyle/>
          <a:p>
            <a:pPr rtl="0"/>
            <a:fld id="{34B7E4EF-A1BD-40F4-AB7B-04F084DD991D}" type="slidenum">
              <a:rPr lang="en-US" smtClean="0"/>
              <a:t>‹N›</a:t>
            </a:fld>
            <a:endParaRPr lang="en-US"/>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15" name="Rettangolo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23" name="Rettangolo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ttangolo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ttangolo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629156" y="2275165"/>
            <a:ext cx="8933688" cy="2406895"/>
          </a:xfrm>
        </p:spPr>
        <p:txBody>
          <a:bodyPr rtlCol="0" anchor="ctr">
            <a:normAutofit/>
          </a:bodyPr>
          <a:lstStyle>
            <a:lvl1pPr algn="ctr">
              <a:lnSpc>
                <a:spcPct val="83000"/>
              </a:lnSpc>
              <a:defRPr lang="en-US" sz="5800" kern="1200" cap="all" spc="-100" baseline="0" dirty="0">
                <a:solidFill>
                  <a:schemeClr val="tx1">
                    <a:lumMod val="85000"/>
                    <a:lumOff val="15000"/>
                  </a:schemeClr>
                </a:solidFill>
                <a:effectLst/>
                <a:latin typeface="+mj-lt"/>
                <a:ea typeface="+mn-ea"/>
                <a:cs typeface="+mn-cs"/>
              </a:defRPr>
            </a:lvl1pPr>
          </a:lstStyle>
          <a:p>
            <a:pPr rtl="0"/>
            <a:r>
              <a:rPr lang="it-IT"/>
              <a:t>Fare clic per modificare lo stile del titolo dello schema</a:t>
            </a:r>
            <a:endParaRPr lang="en-US" dirty="0"/>
          </a:p>
        </p:txBody>
      </p:sp>
      <p:grpSp>
        <p:nvGrpSpPr>
          <p:cNvPr id="16" name="Gruppo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Connettore diritto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Connettore diritto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Connettore diritto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Segnaposto testo 2"/>
          <p:cNvSpPr>
            <a:spLocks noGrp="1"/>
          </p:cNvSpPr>
          <p:nvPr>
            <p:ph type="body" idx="1"/>
          </p:nvPr>
        </p:nvSpPr>
        <p:spPr>
          <a:xfrm>
            <a:off x="1629156" y="4682062"/>
            <a:ext cx="8939784" cy="457200"/>
          </a:xfrm>
        </p:spPr>
        <p:txBody>
          <a:bodyPr rtlCol="0"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a:t>Fare clic per modificare gli stili del testo dello schema</a:t>
            </a:r>
          </a:p>
        </p:txBody>
      </p:sp>
      <p:sp>
        <p:nvSpPr>
          <p:cNvPr id="4" name="Segnaposto data 3"/>
          <p:cNvSpPr>
            <a:spLocks noGrp="1"/>
          </p:cNvSpPr>
          <p:nvPr>
            <p:ph type="dt" sz="half" idx="10"/>
          </p:nvPr>
        </p:nvSpPr>
        <p:spPr>
          <a:xfrm>
            <a:off x="5318760" y="1344502"/>
            <a:ext cx="1554480" cy="498781"/>
          </a:xfrm>
        </p:spPr>
        <p:txBody>
          <a:bodyPr rtlCol="0"/>
          <a:lstStyle>
            <a:lvl1pPr algn="ctr">
              <a:defRPr lang="en-US" sz="1300" kern="1200" spc="0" baseline="0">
                <a:solidFill>
                  <a:srgbClr val="FFFFFF"/>
                </a:solidFill>
                <a:latin typeface="+mn-lt"/>
                <a:ea typeface="+mn-ea"/>
                <a:cs typeface="+mn-cs"/>
              </a:defRPr>
            </a:lvl1pPr>
          </a:lstStyle>
          <a:p>
            <a:pPr rtl="0"/>
            <a:fld id="{F953424F-4FD0-4DEA-A244-2F5A83926123}" type="datetime1">
              <a:rPr lang="it-IT" smtClean="0"/>
              <a:t>27/06/2021</a:t>
            </a:fld>
            <a:endParaRPr lang="en-US" dirty="0"/>
          </a:p>
        </p:txBody>
      </p:sp>
      <p:sp>
        <p:nvSpPr>
          <p:cNvPr id="5" name="Segnaposto piè di pagina 4"/>
          <p:cNvSpPr>
            <a:spLocks noGrp="1"/>
          </p:cNvSpPr>
          <p:nvPr>
            <p:ph type="ftr" sz="quarter" idx="11"/>
          </p:nvPr>
        </p:nvSpPr>
        <p:spPr>
          <a:xfrm>
            <a:off x="1629157" y="5177408"/>
            <a:ext cx="5660134" cy="228600"/>
          </a:xfrm>
        </p:spPr>
        <p:txBody>
          <a:bodyPr rtlCol="0"/>
          <a:lstStyle>
            <a:lvl1pPr algn="l">
              <a:defRPr>
                <a:solidFill>
                  <a:schemeClr val="tx1">
                    <a:lumMod val="85000"/>
                    <a:lumOff val="15000"/>
                  </a:schemeClr>
                </a:solidFill>
              </a:defRPr>
            </a:lvl1pPr>
          </a:lstStyle>
          <a:p>
            <a:pPr rtl="0"/>
            <a:endParaRPr lang="en-US" dirty="0"/>
          </a:p>
        </p:txBody>
      </p:sp>
      <p:sp>
        <p:nvSpPr>
          <p:cNvPr id="6" name="Segnaposto numero diapositiva 5"/>
          <p:cNvSpPr>
            <a:spLocks noGrp="1"/>
          </p:cNvSpPr>
          <p:nvPr>
            <p:ph type="sldNum" sz="quarter" idx="12"/>
          </p:nvPr>
        </p:nvSpPr>
        <p:spPr>
          <a:xfrm>
            <a:off x="8604504" y="5177408"/>
            <a:ext cx="1958339" cy="228600"/>
          </a:xfrm>
        </p:spPr>
        <p:txBody>
          <a:bodyPr rtlCol="0"/>
          <a:lstStyle>
            <a:lvl1pPr>
              <a:defRPr>
                <a:solidFill>
                  <a:schemeClr val="tx1">
                    <a:lumMod val="85000"/>
                    <a:lumOff val="15000"/>
                  </a:schemeClr>
                </a:solidFill>
              </a:defRPr>
            </a:lvl1pPr>
          </a:lstStyle>
          <a:p>
            <a:pPr rtl="0"/>
            <a:fld id="{34B7E4EF-A1BD-40F4-AB7B-04F084DD991D}" type="slidenum">
              <a:rPr lang="en-US" smtClean="0"/>
              <a:t>‹N›</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olo 7"/>
          <p:cNvSpPr>
            <a:spLocks noGrp="1"/>
          </p:cNvSpPr>
          <p:nvPr>
            <p:ph type="title"/>
          </p:nvPr>
        </p:nvSpPr>
        <p:spPr/>
        <p:txBody>
          <a:bodyPr rtlCol="0"/>
          <a:lstStyle/>
          <a:p>
            <a:pPr rtl="0"/>
            <a:r>
              <a:rPr lang="it-IT"/>
              <a:t>Fare clic per modificare lo stile del titolo dello schema</a:t>
            </a:r>
            <a:endParaRPr lang="en-US" dirty="0"/>
          </a:p>
        </p:txBody>
      </p:sp>
      <p:sp>
        <p:nvSpPr>
          <p:cNvPr id="3" name="Segnaposto contenuto 2"/>
          <p:cNvSpPr>
            <a:spLocks noGrp="1"/>
          </p:cNvSpPr>
          <p:nvPr>
            <p:ph sz="half" idx="1"/>
          </p:nvPr>
        </p:nvSpPr>
        <p:spPr>
          <a:xfrm>
            <a:off x="106680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en-US" dirty="0"/>
          </a:p>
        </p:txBody>
      </p:sp>
      <p:sp>
        <p:nvSpPr>
          <p:cNvPr id="4" name="Segnaposto contenuto 3"/>
          <p:cNvSpPr>
            <a:spLocks noGrp="1"/>
          </p:cNvSpPr>
          <p:nvPr>
            <p:ph sz="half" idx="2"/>
          </p:nvPr>
        </p:nvSpPr>
        <p:spPr>
          <a:xfrm>
            <a:off x="646176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en-US" dirty="0"/>
          </a:p>
        </p:txBody>
      </p:sp>
      <p:sp>
        <p:nvSpPr>
          <p:cNvPr id="5" name="Segnaposto data 4"/>
          <p:cNvSpPr>
            <a:spLocks noGrp="1"/>
          </p:cNvSpPr>
          <p:nvPr>
            <p:ph type="dt" sz="half" idx="10"/>
          </p:nvPr>
        </p:nvSpPr>
        <p:spPr/>
        <p:txBody>
          <a:bodyPr rtlCol="0"/>
          <a:lstStyle/>
          <a:p>
            <a:pPr rtl="0"/>
            <a:fld id="{ED487A35-6EB2-4106-87BE-5998F37E93E7}" type="datetime1">
              <a:rPr lang="it-IT" smtClean="0"/>
              <a:t>27/06/2021</a:t>
            </a:fld>
            <a:endParaRPr lang="en-US"/>
          </a:p>
        </p:txBody>
      </p:sp>
      <p:sp>
        <p:nvSpPr>
          <p:cNvPr id="6" name="Segnaposto piè di pagina 5"/>
          <p:cNvSpPr>
            <a:spLocks noGrp="1"/>
          </p:cNvSpPr>
          <p:nvPr>
            <p:ph type="ftr" sz="quarter" idx="11"/>
          </p:nvPr>
        </p:nvSpPr>
        <p:spPr/>
        <p:txBody>
          <a:bodyPr rtlCol="0"/>
          <a:lstStyle/>
          <a:p>
            <a:pPr rtl="0"/>
            <a:endParaRPr lang="en-US"/>
          </a:p>
        </p:txBody>
      </p:sp>
      <p:sp>
        <p:nvSpPr>
          <p:cNvPr id="7" name="Segnaposto numero diapositiva 6"/>
          <p:cNvSpPr>
            <a:spLocks noGrp="1"/>
          </p:cNvSpPr>
          <p:nvPr>
            <p:ph type="sldNum" sz="quarter" idx="12"/>
          </p:nvPr>
        </p:nvSpPr>
        <p:spPr/>
        <p:txBody>
          <a:bodyPr rtlCol="0"/>
          <a:lstStyle/>
          <a:p>
            <a:pPr rtl="0"/>
            <a:fld id="{34B7E4EF-A1BD-40F4-AB7B-04F084DD991D}" type="slidenum">
              <a:rPr lang="en-US" smtClean="0"/>
              <a:t>‹N›</a:t>
            </a:fld>
            <a:endParaRPr lang="en-US"/>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en-US" dirty="0"/>
          </a:p>
        </p:txBody>
      </p:sp>
      <p:sp>
        <p:nvSpPr>
          <p:cNvPr id="3" name="Segnaposto testo 2"/>
          <p:cNvSpPr>
            <a:spLocks noGrp="1"/>
          </p:cNvSpPr>
          <p:nvPr>
            <p:ph type="body" idx="1"/>
          </p:nvPr>
        </p:nvSpPr>
        <p:spPr>
          <a:xfrm>
            <a:off x="1069848" y="2074334"/>
            <a:ext cx="4663440" cy="640080"/>
          </a:xfrm>
        </p:spPr>
        <p:txBody>
          <a:bodyPr rtlCol="0"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a:t>Fare clic per modificare gli stili del testo dello schema</a:t>
            </a:r>
          </a:p>
        </p:txBody>
      </p:sp>
      <p:sp>
        <p:nvSpPr>
          <p:cNvPr id="4" name="Segnaposto contenuto 3"/>
          <p:cNvSpPr>
            <a:spLocks noGrp="1"/>
          </p:cNvSpPr>
          <p:nvPr>
            <p:ph sz="half" idx="2"/>
          </p:nvPr>
        </p:nvSpPr>
        <p:spPr>
          <a:xfrm>
            <a:off x="1069848" y="2792472"/>
            <a:ext cx="4663440" cy="3163825"/>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
          </a:p>
        </p:txBody>
      </p:sp>
      <p:sp>
        <p:nvSpPr>
          <p:cNvPr id="5" name="Segnaposto testo 4"/>
          <p:cNvSpPr>
            <a:spLocks noGrp="1"/>
          </p:cNvSpPr>
          <p:nvPr>
            <p:ph type="body" sz="quarter" idx="3"/>
          </p:nvPr>
        </p:nvSpPr>
        <p:spPr>
          <a:xfrm>
            <a:off x="6458712" y="2074334"/>
            <a:ext cx="4663440" cy="640080"/>
          </a:xfrm>
        </p:spPr>
        <p:txBody>
          <a:bodyPr rtlCol="0"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a:t>Fare clic per modificare gli stili del testo dello schema</a:t>
            </a:r>
          </a:p>
        </p:txBody>
      </p:sp>
      <p:sp>
        <p:nvSpPr>
          <p:cNvPr id="6" name="Segnaposto contenuto 5"/>
          <p:cNvSpPr>
            <a:spLocks noGrp="1"/>
          </p:cNvSpPr>
          <p:nvPr>
            <p:ph sz="quarter" idx="4"/>
          </p:nvPr>
        </p:nvSpPr>
        <p:spPr>
          <a:xfrm>
            <a:off x="6458712" y="2792471"/>
            <a:ext cx="4663440" cy="3164509"/>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
          </a:p>
        </p:txBody>
      </p:sp>
      <p:sp>
        <p:nvSpPr>
          <p:cNvPr id="7" name="Segnaposto data 6"/>
          <p:cNvSpPr>
            <a:spLocks noGrp="1"/>
          </p:cNvSpPr>
          <p:nvPr>
            <p:ph type="dt" sz="half" idx="10"/>
          </p:nvPr>
        </p:nvSpPr>
        <p:spPr/>
        <p:txBody>
          <a:bodyPr rtlCol="0"/>
          <a:lstStyle/>
          <a:p>
            <a:pPr rtl="0"/>
            <a:fld id="{6D0A2449-0E6F-4EC8-9AF5-127FFF9E4F17}" type="datetime1">
              <a:rPr lang="it-IT" smtClean="0"/>
              <a:t>27/06/2021</a:t>
            </a:fld>
            <a:endParaRPr lang="en-US"/>
          </a:p>
        </p:txBody>
      </p:sp>
      <p:sp>
        <p:nvSpPr>
          <p:cNvPr id="8" name="Segnaposto piè di pagina 7"/>
          <p:cNvSpPr>
            <a:spLocks noGrp="1"/>
          </p:cNvSpPr>
          <p:nvPr>
            <p:ph type="ftr" sz="quarter" idx="11"/>
          </p:nvPr>
        </p:nvSpPr>
        <p:spPr/>
        <p:txBody>
          <a:bodyPr rtlCol="0"/>
          <a:lstStyle/>
          <a:p>
            <a:pPr rtl="0"/>
            <a:endParaRPr lang="en-US"/>
          </a:p>
        </p:txBody>
      </p:sp>
      <p:sp>
        <p:nvSpPr>
          <p:cNvPr id="9" name="Segnaposto numero diapositiva 8"/>
          <p:cNvSpPr>
            <a:spLocks noGrp="1"/>
          </p:cNvSpPr>
          <p:nvPr>
            <p:ph type="sldNum" sz="quarter" idx="12"/>
          </p:nvPr>
        </p:nvSpPr>
        <p:spPr/>
        <p:txBody>
          <a:bodyPr rtlCol="0"/>
          <a:lstStyle/>
          <a:p>
            <a:pPr rtl="0"/>
            <a:fld id="{34B7E4EF-A1BD-40F4-AB7B-04F084DD991D}" type="slidenum">
              <a:rPr lang="en-US" smtClean="0"/>
              <a:t>‹N›</a:t>
            </a:fld>
            <a:endParaRPr lang="en-US"/>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en-US" dirty="0"/>
          </a:p>
        </p:txBody>
      </p:sp>
      <p:sp>
        <p:nvSpPr>
          <p:cNvPr id="3" name="Segnaposto data 2"/>
          <p:cNvSpPr>
            <a:spLocks noGrp="1"/>
          </p:cNvSpPr>
          <p:nvPr>
            <p:ph type="dt" sz="half" idx="10"/>
          </p:nvPr>
        </p:nvSpPr>
        <p:spPr/>
        <p:txBody>
          <a:bodyPr rtlCol="0"/>
          <a:lstStyle/>
          <a:p>
            <a:pPr rtl="0"/>
            <a:fld id="{43ECC08F-3232-4266-A826-505EFF618F02}" type="datetime1">
              <a:rPr lang="it-IT" smtClean="0"/>
              <a:t>27/06/2021</a:t>
            </a:fld>
            <a:endParaRPr lang="en-US"/>
          </a:p>
        </p:txBody>
      </p:sp>
      <p:sp>
        <p:nvSpPr>
          <p:cNvPr id="4" name="Segnaposto piè di pagina 3"/>
          <p:cNvSpPr>
            <a:spLocks noGrp="1"/>
          </p:cNvSpPr>
          <p:nvPr>
            <p:ph type="ftr" sz="quarter" idx="11"/>
          </p:nvPr>
        </p:nvSpPr>
        <p:spPr/>
        <p:txBody>
          <a:bodyPr rtlCol="0"/>
          <a:lstStyle/>
          <a:p>
            <a:pPr rtl="0"/>
            <a:endParaRPr lang="en-US"/>
          </a:p>
        </p:txBody>
      </p:sp>
      <p:sp>
        <p:nvSpPr>
          <p:cNvPr id="5" name="Segnaposto numero diapositiva 4"/>
          <p:cNvSpPr>
            <a:spLocks noGrp="1"/>
          </p:cNvSpPr>
          <p:nvPr>
            <p:ph type="sldNum" sz="quarter" idx="12"/>
          </p:nvPr>
        </p:nvSpPr>
        <p:spPr/>
        <p:txBody>
          <a:bodyPr rtlCol="0"/>
          <a:lstStyle/>
          <a:p>
            <a:pPr rtl="0"/>
            <a:fld id="{34B7E4EF-A1BD-40F4-AB7B-04F084DD991D}" type="slidenum">
              <a:rPr lang="en-US" smtClean="0"/>
              <a:t>‹N›</a:t>
            </a:fld>
            <a:endParaRPr lang="en-US"/>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rtlCol="0"/>
          <a:lstStyle/>
          <a:p>
            <a:pPr rtl="0"/>
            <a:fld id="{6CC19903-FCE7-40DD-9ABE-472E27EE3DF9}" type="datetime1">
              <a:rPr lang="it-IT" smtClean="0"/>
              <a:t>27/06/2021</a:t>
            </a:fld>
            <a:endParaRPr lang="en-US"/>
          </a:p>
        </p:txBody>
      </p:sp>
      <p:sp>
        <p:nvSpPr>
          <p:cNvPr id="3" name="Segnaposto piè di pagina 2"/>
          <p:cNvSpPr>
            <a:spLocks noGrp="1"/>
          </p:cNvSpPr>
          <p:nvPr>
            <p:ph type="ftr" sz="quarter" idx="11"/>
          </p:nvPr>
        </p:nvSpPr>
        <p:spPr/>
        <p:txBody>
          <a:bodyPr rtlCol="0"/>
          <a:lstStyle/>
          <a:p>
            <a:pPr rtl="0"/>
            <a:endParaRPr lang="en-US"/>
          </a:p>
        </p:txBody>
      </p:sp>
      <p:sp>
        <p:nvSpPr>
          <p:cNvPr id="4" name="Segnaposto numero diapositiva 3"/>
          <p:cNvSpPr>
            <a:spLocks noGrp="1"/>
          </p:cNvSpPr>
          <p:nvPr>
            <p:ph type="sldNum" sz="quarter" idx="12"/>
          </p:nvPr>
        </p:nvSpPr>
        <p:spPr/>
        <p:txBody>
          <a:bodyPr rtlCol="0"/>
          <a:lstStyle/>
          <a:p>
            <a:pPr rtl="0"/>
            <a:fld id="{34B7E4EF-A1BD-40F4-AB7B-04F084DD991D}" type="slidenum">
              <a:rPr lang="en-US" smtClean="0"/>
              <a:t>‹N›</a:t>
            </a:fld>
            <a:endParaRPr lang="en-US"/>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ttangolo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8458200" y="607392"/>
            <a:ext cx="3161963" cy="1645920"/>
          </a:xfrm>
        </p:spPr>
        <p:txBody>
          <a:bodyPr rtlCol="0" anchor="b">
            <a:noAutofit/>
          </a:bodyPr>
          <a:lstStyle>
            <a:lvl1pPr algn="l" defTabSz="914400" rtl="0" eaLnBrk="1" latinLnBrk="0" hangingPunct="1">
              <a:lnSpc>
                <a:spcPct val="100000"/>
              </a:lnSpc>
              <a:spcBef>
                <a:spcPct val="0"/>
              </a:spcBef>
              <a:buNone/>
              <a:defRPr lang="en-US" sz="2800" b="0" kern="1200" cap="none" spc="0" baseline="0" dirty="0">
                <a:solidFill>
                  <a:schemeClr val="tx1"/>
                </a:solidFill>
                <a:effectLst/>
                <a:latin typeface="+mj-lt"/>
                <a:ea typeface="+mn-ea"/>
                <a:cs typeface="+mn-cs"/>
              </a:defRPr>
            </a:lvl1pPr>
          </a:lstStyle>
          <a:p>
            <a:pPr rtl="0"/>
            <a:r>
              <a:rPr lang="it-IT"/>
              <a:t>Fare clic per modificare lo stile del titolo dello schema</a:t>
            </a:r>
            <a:endParaRPr lang="en-US" dirty="0"/>
          </a:p>
        </p:txBody>
      </p:sp>
      <p:sp>
        <p:nvSpPr>
          <p:cNvPr id="3" name="Segnaposto contenuto 2"/>
          <p:cNvSpPr>
            <a:spLocks noGrp="1"/>
          </p:cNvSpPr>
          <p:nvPr>
            <p:ph idx="1"/>
          </p:nvPr>
        </p:nvSpPr>
        <p:spPr>
          <a:xfrm>
            <a:off x="685800" y="609600"/>
            <a:ext cx="6858000" cy="5334000"/>
          </a:xfrm>
        </p:spPr>
        <p:txBody>
          <a:bodyPr rtlCol="0"/>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en-US" dirty="0"/>
          </a:p>
        </p:txBody>
      </p:sp>
      <p:sp>
        <p:nvSpPr>
          <p:cNvPr id="4" name="Segnaposto testo 3"/>
          <p:cNvSpPr>
            <a:spLocks noGrp="1"/>
          </p:cNvSpPr>
          <p:nvPr>
            <p:ph type="body" sz="half" idx="2"/>
          </p:nvPr>
        </p:nvSpPr>
        <p:spPr>
          <a:xfrm>
            <a:off x="8458200" y="2336800"/>
            <a:ext cx="3161963" cy="3606800"/>
          </a:xfrm>
        </p:spPr>
        <p:txBody>
          <a:bodyPr rtlCol="0">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a:t>Fare clic per modificare gli stili del testo dello schema</a:t>
            </a:r>
          </a:p>
        </p:txBody>
      </p:sp>
      <p:sp>
        <p:nvSpPr>
          <p:cNvPr id="8" name="Segnaposto data 7"/>
          <p:cNvSpPr>
            <a:spLocks noGrp="1"/>
          </p:cNvSpPr>
          <p:nvPr>
            <p:ph type="dt" sz="half" idx="10"/>
          </p:nvPr>
        </p:nvSpPr>
        <p:spPr>
          <a:xfrm>
            <a:off x="5588000" y="6035040"/>
            <a:ext cx="1955800" cy="365760"/>
          </a:xfrm>
        </p:spPr>
        <p:txBody>
          <a:bodyPr rtlCol="0"/>
          <a:lstStyle>
            <a:lvl1pPr>
              <a:defRPr>
                <a:solidFill>
                  <a:schemeClr val="tx1">
                    <a:lumMod val="85000"/>
                    <a:lumOff val="15000"/>
                  </a:schemeClr>
                </a:solidFill>
              </a:defRPr>
            </a:lvl1pPr>
          </a:lstStyle>
          <a:p>
            <a:pPr rtl="0"/>
            <a:fld id="{24F848B3-DD0C-4C86-9703-1DC7B521FCF8}" type="datetime1">
              <a:rPr lang="it-IT" smtClean="0"/>
              <a:t>27/06/2021</a:t>
            </a:fld>
            <a:endParaRPr lang="en-US"/>
          </a:p>
        </p:txBody>
      </p:sp>
      <p:sp>
        <p:nvSpPr>
          <p:cNvPr id="9" name="Segnaposto piè di pagina 8"/>
          <p:cNvSpPr>
            <a:spLocks noGrp="1"/>
          </p:cNvSpPr>
          <p:nvPr>
            <p:ph type="ftr" sz="quarter" idx="11"/>
          </p:nvPr>
        </p:nvSpPr>
        <p:spPr>
          <a:xfrm>
            <a:off x="685801" y="6035040"/>
            <a:ext cx="4584700" cy="365760"/>
          </a:xfrm>
        </p:spPr>
        <p:txBody>
          <a:bodyPr rtlCol="0"/>
          <a:lstStyle>
            <a:lvl1pPr algn="l">
              <a:defRPr/>
            </a:lvl1pPr>
          </a:lstStyle>
          <a:p>
            <a:pPr rtl="0"/>
            <a:endParaRPr lang="en-US"/>
          </a:p>
        </p:txBody>
      </p:sp>
      <p:sp>
        <p:nvSpPr>
          <p:cNvPr id="11" name="Segnaposto numero diapositiva 10"/>
          <p:cNvSpPr>
            <a:spLocks noGrp="1"/>
          </p:cNvSpPr>
          <p:nvPr>
            <p:ph type="sldNum" sz="quarter" idx="12"/>
          </p:nvPr>
        </p:nvSpPr>
        <p:spPr>
          <a:xfrm>
            <a:off x="10396728" y="6035040"/>
            <a:ext cx="1223435" cy="365760"/>
          </a:xfrm>
        </p:spPr>
        <p:txBody>
          <a:bodyPr rtlCol="0"/>
          <a:lstStyle>
            <a:lvl1pPr>
              <a:defRPr>
                <a:solidFill>
                  <a:schemeClr val="tx1">
                    <a:lumMod val="85000"/>
                    <a:lumOff val="15000"/>
                  </a:schemeClr>
                </a:solidFill>
              </a:defRPr>
            </a:lvl1pPr>
          </a:lstStyle>
          <a:p>
            <a:pPr rtl="0"/>
            <a:fld id="{34B7E4EF-A1BD-40F4-AB7B-04F084DD991D}" type="slidenum">
              <a:rPr lang="en-US" smtClean="0"/>
              <a:t>‹N›</a:t>
            </a:fld>
            <a:endParaRPr lang="en-US"/>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1" name="Rettangolo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egnaposto immagine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a:t>Fare clic sull'icona per inserire un'immagine</a:t>
            </a:r>
            <a:endParaRPr lang="en-US" dirty="0"/>
          </a:p>
        </p:txBody>
      </p:sp>
      <p:sp>
        <p:nvSpPr>
          <p:cNvPr id="5" name="Segnaposto data 4"/>
          <p:cNvSpPr>
            <a:spLocks noGrp="1"/>
          </p:cNvSpPr>
          <p:nvPr>
            <p:ph type="dt" sz="half" idx="10"/>
          </p:nvPr>
        </p:nvSpPr>
        <p:spPr>
          <a:xfrm>
            <a:off x="5662337" y="6035040"/>
            <a:ext cx="2071963" cy="365760"/>
          </a:xfrm>
        </p:spPr>
        <p:txBody>
          <a:bodyPr rtlCol="0"/>
          <a:lstStyle>
            <a:lvl1pPr>
              <a:defRPr b="1">
                <a:solidFill>
                  <a:srgbClr val="FFFFFF"/>
                </a:solidFill>
                <a:effectLst>
                  <a:outerShdw blurRad="19050" dist="6350" dir="2700000" algn="tl" rotWithShape="0">
                    <a:prstClr val="black">
                      <a:alpha val="40000"/>
                    </a:prstClr>
                  </a:outerShdw>
                </a:effectLst>
              </a:defRPr>
            </a:lvl1pPr>
          </a:lstStyle>
          <a:p>
            <a:pPr rtl="0"/>
            <a:fld id="{711CFEF3-F103-4E31-9572-24F0BC84FDFF}" type="datetime1">
              <a:rPr lang="it-IT" smtClean="0"/>
              <a:t>27/06/2021</a:t>
            </a:fld>
            <a:endParaRPr lang="en-US" dirty="0"/>
          </a:p>
        </p:txBody>
      </p:sp>
      <p:sp>
        <p:nvSpPr>
          <p:cNvPr id="6" name="Segnaposto piè di pagina 5"/>
          <p:cNvSpPr>
            <a:spLocks noGrp="1"/>
          </p:cNvSpPr>
          <p:nvPr>
            <p:ph type="ftr" sz="quarter" idx="11"/>
          </p:nvPr>
        </p:nvSpPr>
        <p:spPr>
          <a:xfrm>
            <a:off x="612648" y="6035040"/>
            <a:ext cx="4588002" cy="365760"/>
          </a:xfrm>
        </p:spPr>
        <p:txBody>
          <a:bodyPr rtlCol="0"/>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rtl="0"/>
            <a:endParaRPr lang="en-US" dirty="0"/>
          </a:p>
        </p:txBody>
      </p:sp>
      <p:sp>
        <p:nvSpPr>
          <p:cNvPr id="7" name="Segnaposto numero diapositiva 6"/>
          <p:cNvSpPr>
            <a:spLocks noGrp="1"/>
          </p:cNvSpPr>
          <p:nvPr>
            <p:ph type="sldNum" sz="quarter" idx="12"/>
          </p:nvPr>
        </p:nvSpPr>
        <p:spPr>
          <a:xfrm>
            <a:off x="10396728" y="6035040"/>
            <a:ext cx="1225296" cy="365760"/>
          </a:xfrm>
        </p:spPr>
        <p:txBody>
          <a:bodyPr rtlCol="0"/>
          <a:lstStyle/>
          <a:p>
            <a:pPr rtl="0"/>
            <a:fld id="{34B7E4EF-A1BD-40F4-AB7B-04F084DD991D}" type="slidenum">
              <a:rPr lang="en-US" smtClean="0"/>
              <a:t>‹N›</a:t>
            </a:fld>
            <a:endParaRPr lang="en-US"/>
          </a:p>
        </p:txBody>
      </p:sp>
      <p:sp>
        <p:nvSpPr>
          <p:cNvPr id="12" name="Rettangolo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8477250" y="603504"/>
            <a:ext cx="3144774" cy="1645920"/>
          </a:xfrm>
        </p:spPr>
        <p:txBody>
          <a:bodyPr rtlCol="0" anchor="b">
            <a:noAutofit/>
          </a:bodyPr>
          <a:lstStyle>
            <a:lvl1pPr algn="l">
              <a:lnSpc>
                <a:spcPct val="100000"/>
              </a:lnSpc>
              <a:defRPr sz="2800" b="0">
                <a:solidFill>
                  <a:schemeClr val="tx1"/>
                </a:solidFill>
                <a:latin typeface="+mj-lt"/>
              </a:defRPr>
            </a:lvl1pPr>
          </a:lstStyle>
          <a:p>
            <a:pPr rtl="0"/>
            <a:r>
              <a:rPr lang="it-IT"/>
              <a:t>Fare clic per modificare lo stile del titolo dello schema</a:t>
            </a:r>
            <a:endParaRPr lang="en-US" dirty="0"/>
          </a:p>
        </p:txBody>
      </p:sp>
      <p:sp>
        <p:nvSpPr>
          <p:cNvPr id="4" name="Segnaposto testo 3"/>
          <p:cNvSpPr>
            <a:spLocks noGrp="1"/>
          </p:cNvSpPr>
          <p:nvPr>
            <p:ph type="body" sz="half" idx="2"/>
          </p:nvPr>
        </p:nvSpPr>
        <p:spPr>
          <a:xfrm>
            <a:off x="8477250" y="2386584"/>
            <a:ext cx="3144774" cy="3511296"/>
          </a:xfrm>
        </p:spPr>
        <p:txBody>
          <a:bodyPr rtlCol="0">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a:t>Fare clic per modificare gli stili del testo dello schema</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ttangolo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 name="Rettangolo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ttangolo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Segnaposto titolo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pPr rtl="0"/>
            <a:r>
              <a:rPr lang="it"/>
              <a:t>Fare clic per modificare lo stile del titolo dello schema</a:t>
            </a:r>
            <a:endParaRPr lang="en-US" dirty="0"/>
          </a:p>
        </p:txBody>
      </p:sp>
      <p:sp>
        <p:nvSpPr>
          <p:cNvPr id="3" name="Segnaposto testo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rtl="0"/>
            <a:r>
              <a:rPr lang="it"/>
              <a:t>Fare clic per modificare gli stili del testo dello schema</a:t>
            </a:r>
          </a:p>
          <a:p>
            <a:pPr lvl="1" rtl="0"/>
            <a:r>
              <a:rPr lang="it"/>
              <a:t>Secondo livello</a:t>
            </a:r>
          </a:p>
          <a:p>
            <a:pPr lvl="2" rtl="0"/>
            <a:r>
              <a:rPr lang="it"/>
              <a:t>Terzo livello</a:t>
            </a:r>
          </a:p>
          <a:p>
            <a:pPr lvl="3" rtl="0"/>
            <a:r>
              <a:rPr lang="it"/>
              <a:t>Quarto livello</a:t>
            </a:r>
          </a:p>
          <a:p>
            <a:pPr lvl="4" rtl="0"/>
            <a:r>
              <a:rPr lang="it"/>
              <a:t>Quinto livello</a:t>
            </a:r>
            <a:endParaRPr lang="en-US" dirty="0"/>
          </a:p>
        </p:txBody>
      </p:sp>
      <p:sp>
        <p:nvSpPr>
          <p:cNvPr id="4" name="Segnaposto data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8A8228F9-9C50-4094-9999-09A1682E91E0}" type="datetime1">
              <a:rPr lang="it-IT" smtClean="0"/>
              <a:t>27/06/2021</a:t>
            </a:fld>
            <a:endParaRPr lang="en-US" dirty="0"/>
          </a:p>
        </p:txBody>
      </p:sp>
      <p:sp>
        <p:nvSpPr>
          <p:cNvPr id="5" name="Segnaposto piè di pagina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pPr rtl="0"/>
            <a:endParaRPr lang="en-US" dirty="0"/>
          </a:p>
        </p:txBody>
      </p:sp>
      <p:sp>
        <p:nvSpPr>
          <p:cNvPr id="6" name="Segnaposto numero diapositiva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34B7E4EF-A1BD-40F4-AB7B-04F084DD991D}" type="slidenum">
              <a:rPr lang="en-US" smtClean="0"/>
              <a:t>‹N›</a:t>
            </a:fld>
            <a:endParaRPr lang="en-US"/>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sldNum="0" hdr="0" ftr="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AFFC52D-5746-48D6-9742-3630D1AB9E32}"/>
              </a:ext>
            </a:extLst>
          </p:cNvPr>
          <p:cNvSpPr>
            <a:spLocks noGrp="1"/>
          </p:cNvSpPr>
          <p:nvPr>
            <p:ph type="title"/>
          </p:nvPr>
        </p:nvSpPr>
        <p:spPr/>
        <p:txBody>
          <a:bodyPr/>
          <a:lstStyle/>
          <a:p>
            <a:r>
              <a:rPr lang="it-IT" dirty="0"/>
              <a:t>.</a:t>
            </a:r>
          </a:p>
        </p:txBody>
      </p:sp>
      <p:pic>
        <p:nvPicPr>
          <p:cNvPr id="5" name="Segnaposto contenuto 4">
            <a:extLst>
              <a:ext uri="{FF2B5EF4-FFF2-40B4-BE49-F238E27FC236}">
                <a16:creationId xmlns:a16="http://schemas.microsoft.com/office/drawing/2014/main" id="{0FAFA4F7-5723-4B5C-9224-CFEFA36A5F66}"/>
              </a:ext>
            </a:extLst>
          </p:cNvPr>
          <p:cNvPicPr>
            <a:picLocks noGrp="1" noChangeAspect="1"/>
          </p:cNvPicPr>
          <p:nvPr>
            <p:ph idx="1"/>
          </p:nvPr>
        </p:nvPicPr>
        <p:blipFill>
          <a:blip r:embed="rId2"/>
          <a:stretch>
            <a:fillRect/>
          </a:stretch>
        </p:blipFill>
        <p:spPr>
          <a:xfrm>
            <a:off x="344557" y="357810"/>
            <a:ext cx="11489634" cy="6149008"/>
          </a:xfrm>
          <a:prstGeom prst="rect">
            <a:avLst/>
          </a:prstGeom>
          <a:solidFill>
            <a:srgbClr val="5CC6D6"/>
          </a:solidFill>
        </p:spPr>
      </p:pic>
    </p:spTree>
    <p:extLst>
      <p:ext uri="{BB962C8B-B14F-4D97-AF65-F5344CB8AC3E}">
        <p14:creationId xmlns:p14="http://schemas.microsoft.com/office/powerpoint/2010/main" val="3164121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81BD0C-6566-45A0-9431-9B329404B991}"/>
              </a:ext>
            </a:extLst>
          </p:cNvPr>
          <p:cNvSpPr>
            <a:spLocks noGrp="1"/>
          </p:cNvSpPr>
          <p:nvPr>
            <p:ph type="title"/>
          </p:nvPr>
        </p:nvSpPr>
        <p:spPr>
          <a:solidFill>
            <a:srgbClr val="FFFF00"/>
          </a:solidFill>
        </p:spPr>
        <p:txBody>
          <a:bodyPr/>
          <a:lstStyle/>
          <a:p>
            <a:r>
              <a:rPr lang="it-IT" sz="1800" b="1" dirty="0">
                <a:effectLst/>
                <a:latin typeface="Calibri" panose="020F0502020204030204" pitchFamily="34" charset="0"/>
                <a:ea typeface="Calibri" panose="020F0502020204030204" pitchFamily="34" charset="0"/>
                <a:cs typeface="Times New Roman" panose="02020603050405020304" pitchFamily="18" charset="0"/>
              </a:rPr>
              <a:t>Modalità di promozione/comunicazione degli esiti progettuali (ed eventuale prodotto finale)</a:t>
            </a:r>
            <a:br>
              <a:rPr lang="it-IT" sz="1800" dirty="0">
                <a:effectLst/>
                <a:latin typeface="Calibri" panose="020F0502020204030204" pitchFamily="34" charset="0"/>
                <a:ea typeface="Calibri" panose="020F0502020204030204" pitchFamily="34" charset="0"/>
                <a:cs typeface="Times New Roman" panose="02020603050405020304" pitchFamily="18" charset="0"/>
              </a:rPr>
            </a:br>
            <a:r>
              <a:rPr lang="it-IT" sz="1800" dirty="0">
                <a:effectLst/>
                <a:latin typeface="Calibri" panose="020F0502020204030204" pitchFamily="34" charset="0"/>
                <a:ea typeface="Calibri" panose="020F0502020204030204" pitchFamily="34" charset="0"/>
                <a:cs typeface="Times New Roman" panose="02020603050405020304" pitchFamily="18" charset="0"/>
              </a:rPr>
              <a:t>e valutazione finale</a:t>
            </a:r>
            <a:endParaRPr lang="it-IT" dirty="0"/>
          </a:p>
        </p:txBody>
      </p:sp>
      <p:sp>
        <p:nvSpPr>
          <p:cNvPr id="3" name="Segnaposto contenuto 2">
            <a:extLst>
              <a:ext uri="{FF2B5EF4-FFF2-40B4-BE49-F238E27FC236}">
                <a16:creationId xmlns:a16="http://schemas.microsoft.com/office/drawing/2014/main" id="{C539949A-6B4D-426D-96FD-4C4D41A9DC11}"/>
              </a:ext>
            </a:extLst>
          </p:cNvPr>
          <p:cNvSpPr>
            <a:spLocks noGrp="1"/>
          </p:cNvSpPr>
          <p:nvPr>
            <p:ph sz="half" idx="1"/>
          </p:nvPr>
        </p:nvSpPr>
        <p:spPr/>
        <p:style>
          <a:lnRef idx="2">
            <a:schemeClr val="accent4"/>
          </a:lnRef>
          <a:fillRef idx="1">
            <a:schemeClr val="lt1"/>
          </a:fillRef>
          <a:effectRef idx="0">
            <a:schemeClr val="accent4"/>
          </a:effectRef>
          <a:fontRef idx="minor">
            <a:schemeClr val="dk1"/>
          </a:fontRef>
        </p:style>
        <p:txBody>
          <a:bodyPr/>
          <a:lstStyle/>
          <a:p>
            <a:r>
              <a:rPr lang="it-IT" sz="2800" dirty="0">
                <a:effectLst/>
                <a:latin typeface="Calibri" panose="020F0502020204030204" pitchFamily="34" charset="0"/>
                <a:ea typeface="Calibri" panose="020F0502020204030204" pitchFamily="34" charset="0"/>
                <a:cs typeface="Times New Roman" panose="02020603050405020304" pitchFamily="18" charset="0"/>
              </a:rPr>
              <a:t>Il lavoro conclusivo del progetto sarà un prodotto multimediale, da presentare in sede di Esame di stato.</a:t>
            </a:r>
          </a:p>
          <a:p>
            <a:endParaRPr lang="it-IT" dirty="0"/>
          </a:p>
        </p:txBody>
      </p:sp>
      <p:sp>
        <p:nvSpPr>
          <p:cNvPr id="4" name="Segnaposto contenuto 3">
            <a:extLst>
              <a:ext uri="{FF2B5EF4-FFF2-40B4-BE49-F238E27FC236}">
                <a16:creationId xmlns:a16="http://schemas.microsoft.com/office/drawing/2014/main" id="{17318EF9-D6C1-42EA-AFE3-E205052569BE}"/>
              </a:ext>
            </a:extLst>
          </p:cNvPr>
          <p:cNvSpPr>
            <a:spLocks noGrp="1"/>
          </p:cNvSpPr>
          <p:nvPr>
            <p:ph sz="half" idx="2"/>
          </p:nvPr>
        </p:nvSpPr>
        <p:spPr/>
        <p:style>
          <a:lnRef idx="2">
            <a:schemeClr val="accent4"/>
          </a:lnRef>
          <a:fillRef idx="1">
            <a:schemeClr val="lt1"/>
          </a:fillRef>
          <a:effectRef idx="0">
            <a:schemeClr val="accent4"/>
          </a:effectRef>
          <a:fontRef idx="minor">
            <a:schemeClr val="dk1"/>
          </a:fontRef>
        </p:style>
        <p:txBody>
          <a:bodyPr/>
          <a:lstStyle/>
          <a:p>
            <a:r>
              <a:rPr lang="it-IT" sz="1800" b="1" dirty="0">
                <a:effectLst/>
                <a:latin typeface="Calibri" panose="020F0502020204030204" pitchFamily="34" charset="0"/>
                <a:ea typeface="Calibri" panose="020F0502020204030204" pitchFamily="34" charset="0"/>
                <a:cs typeface="Times New Roman" panose="02020603050405020304" pitchFamily="18" charset="0"/>
              </a:rPr>
              <a:t>Indicare quali modalità di valutazione si intende utilizzare(questionari, sondaggi oppure certificazioni conseguite ecc.):</a:t>
            </a:r>
          </a:p>
          <a:p>
            <a:r>
              <a:rPr lang="it-IT" b="1" dirty="0">
                <a:latin typeface="Calibri" panose="020F0502020204030204" pitchFamily="34" charset="0"/>
                <a:ea typeface="Calibri" panose="020F0502020204030204" pitchFamily="34" charset="0"/>
                <a:cs typeface="Times New Roman" panose="02020603050405020304" pitchFamily="18" charset="0"/>
              </a:rPr>
              <a:t>La</a:t>
            </a:r>
            <a:r>
              <a:rPr lang="it-IT" sz="1800" b="1" dirty="0">
                <a:effectLst/>
                <a:latin typeface="Calibri" panose="020F0502020204030204" pitchFamily="34" charset="0"/>
                <a:ea typeface="Calibri" panose="020F0502020204030204" pitchFamily="34" charset="0"/>
                <a:cs typeface="Times New Roman" panose="02020603050405020304" pitchFamily="18" charset="0"/>
              </a:rPr>
              <a:t> valutazione sarà accordata dalle due docenti per ciascuna delle due discipline dopo averla concordata relativamente al lavoro prodotto</a:t>
            </a:r>
          </a:p>
          <a:p>
            <a:endParaRPr lang="it-IT" sz="1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5" name="Segnaposto data 4">
            <a:extLst>
              <a:ext uri="{FF2B5EF4-FFF2-40B4-BE49-F238E27FC236}">
                <a16:creationId xmlns:a16="http://schemas.microsoft.com/office/drawing/2014/main" id="{1BDD6B86-457B-46F6-902C-4D4EE92649B7}"/>
              </a:ext>
            </a:extLst>
          </p:cNvPr>
          <p:cNvSpPr>
            <a:spLocks noGrp="1"/>
          </p:cNvSpPr>
          <p:nvPr>
            <p:ph type="dt" sz="half" idx="10"/>
          </p:nvPr>
        </p:nvSpPr>
        <p:spPr/>
        <p:txBody>
          <a:bodyPr/>
          <a:lstStyle/>
          <a:p>
            <a:pPr rtl="0"/>
            <a:fld id="{ED487A35-6EB2-4106-87BE-5998F37E93E7}" type="datetime1">
              <a:rPr lang="it-IT" smtClean="0"/>
              <a:t>27/06/2021</a:t>
            </a:fld>
            <a:endParaRPr lang="en-US"/>
          </a:p>
        </p:txBody>
      </p:sp>
      <p:pic>
        <p:nvPicPr>
          <p:cNvPr id="7" name="Immagine 6">
            <a:extLst>
              <a:ext uri="{FF2B5EF4-FFF2-40B4-BE49-F238E27FC236}">
                <a16:creationId xmlns:a16="http://schemas.microsoft.com/office/drawing/2014/main" id="{E27823F1-1250-48BB-BED1-8EC71D876EE2}"/>
              </a:ext>
            </a:extLst>
          </p:cNvPr>
          <p:cNvPicPr>
            <a:picLocks noChangeAspect="1"/>
          </p:cNvPicPr>
          <p:nvPr/>
        </p:nvPicPr>
        <p:blipFill>
          <a:blip r:embed="rId2"/>
          <a:stretch>
            <a:fillRect/>
          </a:stretch>
        </p:blipFill>
        <p:spPr>
          <a:xfrm>
            <a:off x="0" y="0"/>
            <a:ext cx="12192000" cy="6858000"/>
          </a:xfrm>
          <a:prstGeom prst="rect">
            <a:avLst/>
          </a:prstGeom>
        </p:spPr>
      </p:pic>
      <p:sp>
        <p:nvSpPr>
          <p:cNvPr id="9" name="CasellaDiTesto 8">
            <a:extLst>
              <a:ext uri="{FF2B5EF4-FFF2-40B4-BE49-F238E27FC236}">
                <a16:creationId xmlns:a16="http://schemas.microsoft.com/office/drawing/2014/main" id="{E7DF1CCD-23D0-4CDD-AFFA-6D8BE7E3C368}"/>
              </a:ext>
            </a:extLst>
          </p:cNvPr>
          <p:cNvSpPr txBox="1"/>
          <p:nvPr/>
        </p:nvSpPr>
        <p:spPr>
          <a:xfrm>
            <a:off x="1709530" y="1097280"/>
            <a:ext cx="8799444" cy="2554545"/>
          </a:xfrm>
          <a:prstGeom prst="rect">
            <a:avLst/>
          </a:prstGeom>
          <a:noFill/>
        </p:spPr>
        <p:txBody>
          <a:bodyPr wrap="square">
            <a:spAutoFit/>
          </a:bodyPr>
          <a:lstStyle/>
          <a:p>
            <a:pPr algn="ctr"/>
            <a:r>
              <a:rPr lang="en-US" sz="6000" dirty="0"/>
              <a:t>My CLIL imaginary</a:t>
            </a:r>
          </a:p>
          <a:p>
            <a:pPr algn="ctr"/>
            <a:r>
              <a:rPr lang="en-US" sz="6000" dirty="0"/>
              <a:t>interview</a:t>
            </a:r>
          </a:p>
          <a:p>
            <a:pPr algn="ctr"/>
            <a:r>
              <a:rPr lang="en-US" sz="4000" i="1" dirty="0"/>
              <a:t>BY FRANCESCA SALVATI - VC</a:t>
            </a:r>
            <a:endParaRPr lang="it-IT" sz="4000" i="1" dirty="0"/>
          </a:p>
        </p:txBody>
      </p:sp>
    </p:spTree>
    <p:extLst>
      <p:ext uri="{BB962C8B-B14F-4D97-AF65-F5344CB8AC3E}">
        <p14:creationId xmlns:p14="http://schemas.microsoft.com/office/powerpoint/2010/main" val="1890022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E6A261-650C-4EB8-BDEB-BB6BF4DE53FA}"/>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1FBC156A-567C-4BC7-AE39-EB667E9A4934}"/>
              </a:ext>
            </a:extLst>
          </p:cNvPr>
          <p:cNvSpPr>
            <a:spLocks noGrp="1"/>
          </p:cNvSpPr>
          <p:nvPr>
            <p:ph idx="1"/>
          </p:nvPr>
        </p:nvSpPr>
        <p:spPr/>
        <p:txBody>
          <a:bodyPr>
            <a:normAutofit lnSpcReduction="10000"/>
          </a:bodyPr>
          <a:lstStyle/>
          <a:p>
            <a:r>
              <a:rPr lang="en-US" dirty="0"/>
              <a:t>Samantha Cristoforetti</a:t>
            </a:r>
          </a:p>
          <a:p>
            <a:r>
              <a:rPr lang="en-US" dirty="0"/>
              <a:t>As part of the </a:t>
            </a:r>
            <a:r>
              <a:rPr lang="en-US" dirty="0" err="1"/>
              <a:t>Clil</a:t>
            </a:r>
            <a:r>
              <a:rPr lang="en-US" dirty="0"/>
              <a:t> project about "Women who have</a:t>
            </a:r>
          </a:p>
          <a:p>
            <a:r>
              <a:rPr lang="en-US" dirty="0"/>
              <a:t>changed history", I have decided to interview</a:t>
            </a:r>
          </a:p>
          <a:p>
            <a:r>
              <a:rPr lang="en-US" dirty="0"/>
              <a:t>(imaginary)the Italian astronaut Samantha</a:t>
            </a:r>
          </a:p>
          <a:p>
            <a:r>
              <a:rPr lang="en-US" dirty="0"/>
              <a:t>Cristoforetti, also nicknamed "</a:t>
            </a:r>
            <a:r>
              <a:rPr lang="en-US" dirty="0" err="1"/>
              <a:t>Astrosamantha</a:t>
            </a:r>
            <a:r>
              <a:rPr lang="en-US" dirty="0"/>
              <a:t>".</a:t>
            </a:r>
          </a:p>
          <a:p>
            <a:r>
              <a:rPr lang="en-US" dirty="0"/>
              <a:t>Born in 1977, Dr Cristoforetti was the first Italian</a:t>
            </a:r>
          </a:p>
          <a:p>
            <a:r>
              <a:rPr lang="en-US" dirty="0"/>
              <a:t>woman in the crew of the European Space Agency.</a:t>
            </a:r>
          </a:p>
          <a:p>
            <a:r>
              <a:rPr lang="en-US" dirty="0"/>
              <a:t>In 2015, she also set a new record for women to stay</a:t>
            </a:r>
          </a:p>
          <a:p>
            <a:r>
              <a:rPr lang="en-US" dirty="0"/>
              <a:t>in space: 199 days. This record was reached during</a:t>
            </a:r>
          </a:p>
          <a:p>
            <a:r>
              <a:rPr lang="en-US" dirty="0"/>
              <a:t>the ISS Expedition42/Expedition43 mission between</a:t>
            </a:r>
          </a:p>
          <a:p>
            <a:r>
              <a:rPr lang="en-US" dirty="0"/>
              <a:t>2014 and 2015.</a:t>
            </a:r>
            <a:endParaRPr lang="it-IT" dirty="0"/>
          </a:p>
        </p:txBody>
      </p:sp>
      <p:sp>
        <p:nvSpPr>
          <p:cNvPr id="4" name="Segnaposto data 3">
            <a:extLst>
              <a:ext uri="{FF2B5EF4-FFF2-40B4-BE49-F238E27FC236}">
                <a16:creationId xmlns:a16="http://schemas.microsoft.com/office/drawing/2014/main" id="{C394AC8F-2F15-4559-8B57-0A29B6577E0B}"/>
              </a:ext>
            </a:extLst>
          </p:cNvPr>
          <p:cNvSpPr>
            <a:spLocks noGrp="1"/>
          </p:cNvSpPr>
          <p:nvPr>
            <p:ph type="dt" sz="half" idx="10"/>
          </p:nvPr>
        </p:nvSpPr>
        <p:spPr/>
        <p:txBody>
          <a:bodyPr/>
          <a:lstStyle/>
          <a:p>
            <a:pPr rtl="0"/>
            <a:fld id="{85E0D28E-6F2F-4715-A424-3B01AC64AD4B}" type="datetime1">
              <a:rPr lang="it-IT" smtClean="0"/>
              <a:t>27/06/2021</a:t>
            </a:fld>
            <a:endParaRPr lang="en-US"/>
          </a:p>
        </p:txBody>
      </p:sp>
      <p:pic>
        <p:nvPicPr>
          <p:cNvPr id="8" name="Immagine 7">
            <a:extLst>
              <a:ext uri="{FF2B5EF4-FFF2-40B4-BE49-F238E27FC236}">
                <a16:creationId xmlns:a16="http://schemas.microsoft.com/office/drawing/2014/main" id="{A7942F46-55C7-49FC-9D82-F73234A69F2D}"/>
              </a:ext>
            </a:extLst>
          </p:cNvPr>
          <p:cNvPicPr>
            <a:picLocks noChangeAspect="1"/>
          </p:cNvPicPr>
          <p:nvPr/>
        </p:nvPicPr>
        <p:blipFill>
          <a:blip r:embed="rId2"/>
          <a:stretch>
            <a:fillRect/>
          </a:stretch>
        </p:blipFill>
        <p:spPr>
          <a:xfrm>
            <a:off x="238539" y="219075"/>
            <a:ext cx="11558173" cy="6419850"/>
          </a:xfrm>
          <a:prstGeom prst="rect">
            <a:avLst/>
          </a:prstGeom>
        </p:spPr>
      </p:pic>
    </p:spTree>
    <p:extLst>
      <p:ext uri="{BB962C8B-B14F-4D97-AF65-F5344CB8AC3E}">
        <p14:creationId xmlns:p14="http://schemas.microsoft.com/office/powerpoint/2010/main" val="4254523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B4755AF-33D7-43F4-AA32-C5CAB7839A9F}"/>
              </a:ext>
            </a:extLst>
          </p:cNvPr>
          <p:cNvSpPr>
            <a:spLocks noGrp="1"/>
          </p:cNvSpPr>
          <p:nvPr>
            <p:ph type="title"/>
          </p:nvPr>
        </p:nvSpPr>
        <p:spPr>
          <a:xfrm>
            <a:off x="371061" y="397565"/>
            <a:ext cx="10754139" cy="1616629"/>
          </a:xfrm>
          <a:solidFill>
            <a:schemeClr val="accent2">
              <a:lumMod val="40000"/>
              <a:lumOff val="60000"/>
            </a:schemeClr>
          </a:solidFill>
        </p:spPr>
        <p:txBody>
          <a:bodyPr/>
          <a:lstStyle/>
          <a:p>
            <a:r>
              <a:rPr lang="it-IT" dirty="0" err="1"/>
              <a:t>Why</a:t>
            </a:r>
            <a:r>
              <a:rPr lang="it-IT" dirty="0"/>
              <a:t> </a:t>
            </a:r>
            <a:r>
              <a:rPr lang="it-IT" dirty="0" err="1"/>
              <a:t>this</a:t>
            </a:r>
            <a:r>
              <a:rPr lang="it-IT" dirty="0"/>
              <a:t> </a:t>
            </a:r>
            <a:r>
              <a:rPr lang="it-IT" dirty="0" err="1"/>
              <a:t>choice</a:t>
            </a:r>
            <a:r>
              <a:rPr lang="it-IT" dirty="0"/>
              <a:t>?</a:t>
            </a:r>
          </a:p>
        </p:txBody>
      </p:sp>
      <p:sp>
        <p:nvSpPr>
          <p:cNvPr id="3" name="Segnaposto contenuto 2">
            <a:extLst>
              <a:ext uri="{FF2B5EF4-FFF2-40B4-BE49-F238E27FC236}">
                <a16:creationId xmlns:a16="http://schemas.microsoft.com/office/drawing/2014/main" id="{B59D05F4-B8E3-41F7-8636-F25C1D3D61C2}"/>
              </a:ext>
            </a:extLst>
          </p:cNvPr>
          <p:cNvSpPr>
            <a:spLocks noGrp="1"/>
          </p:cNvSpPr>
          <p:nvPr>
            <p:ph sz="half" idx="1"/>
          </p:nvPr>
        </p:nvSpPr>
        <p:spPr>
          <a:xfrm>
            <a:off x="371061" y="1789043"/>
            <a:ext cx="6090698" cy="4731027"/>
          </a:xfrm>
          <a:solidFill>
            <a:schemeClr val="accent2">
              <a:lumMod val="40000"/>
              <a:lumOff val="60000"/>
            </a:schemeClr>
          </a:solidFill>
        </p:spPr>
        <p:txBody>
          <a:bodyPr/>
          <a:lstStyle/>
          <a:p>
            <a:r>
              <a:rPr lang="en-US" sz="2000" dirty="0"/>
              <a:t>COMPETENCES</a:t>
            </a:r>
          </a:p>
          <a:p>
            <a:r>
              <a:rPr lang="en-US" sz="2000" dirty="0"/>
              <a:t>worldwide recognized as</a:t>
            </a:r>
          </a:p>
          <a:p>
            <a:pPr marL="0" indent="0">
              <a:buNone/>
            </a:pPr>
            <a:r>
              <a:rPr lang="en-US" sz="2000" dirty="0"/>
              <a:t>   one of the best astronauts</a:t>
            </a:r>
          </a:p>
          <a:p>
            <a:endParaRPr lang="en-US" sz="2000" dirty="0"/>
          </a:p>
          <a:p>
            <a:pPr lvl="8"/>
            <a:endParaRPr lang="en-US" sz="1600" dirty="0"/>
          </a:p>
          <a:p>
            <a:r>
              <a:rPr lang="it-IT" sz="2000" dirty="0"/>
              <a:t>ORIGIN</a:t>
            </a:r>
          </a:p>
          <a:p>
            <a:r>
              <a:rPr lang="it-IT" sz="2000" dirty="0"/>
              <a:t>Dr. Cristoforetti </a:t>
            </a:r>
            <a:r>
              <a:rPr lang="it-IT" sz="2000" dirty="0" err="1"/>
              <a:t>comes</a:t>
            </a:r>
            <a:r>
              <a:rPr lang="it-IT" sz="2000" dirty="0"/>
              <a:t> from</a:t>
            </a:r>
          </a:p>
          <a:p>
            <a:pPr marL="0" indent="0">
              <a:buNone/>
            </a:pPr>
            <a:r>
              <a:rPr lang="it-IT" sz="2000" dirty="0"/>
              <a:t>   Milan, </a:t>
            </a:r>
            <a:r>
              <a:rPr lang="it-IT" sz="2000" dirty="0" err="1"/>
              <a:t>Italy</a:t>
            </a:r>
            <a:endParaRPr lang="it-IT" sz="2000" dirty="0"/>
          </a:p>
          <a:p>
            <a:endParaRPr lang="en-US" dirty="0"/>
          </a:p>
          <a:p>
            <a:endParaRPr lang="it-IT" dirty="0"/>
          </a:p>
        </p:txBody>
      </p:sp>
      <p:sp>
        <p:nvSpPr>
          <p:cNvPr id="4" name="Segnaposto contenuto 3">
            <a:extLst>
              <a:ext uri="{FF2B5EF4-FFF2-40B4-BE49-F238E27FC236}">
                <a16:creationId xmlns:a16="http://schemas.microsoft.com/office/drawing/2014/main" id="{72297235-D951-4344-A0AD-12EE32F35038}"/>
              </a:ext>
            </a:extLst>
          </p:cNvPr>
          <p:cNvSpPr>
            <a:spLocks noGrp="1"/>
          </p:cNvSpPr>
          <p:nvPr>
            <p:ph sz="half" idx="2"/>
          </p:nvPr>
        </p:nvSpPr>
        <p:spPr>
          <a:xfrm>
            <a:off x="6461759" y="457200"/>
            <a:ext cx="5359179" cy="6062870"/>
          </a:xfrm>
          <a:solidFill>
            <a:schemeClr val="accent2">
              <a:lumMod val="40000"/>
              <a:lumOff val="60000"/>
            </a:schemeClr>
          </a:solidFill>
        </p:spPr>
        <p:txBody>
          <a:bodyPr/>
          <a:lstStyle/>
          <a:p>
            <a:endParaRPr lang="en-US" sz="2400" dirty="0"/>
          </a:p>
          <a:p>
            <a:endParaRPr lang="en-US" sz="2400" dirty="0"/>
          </a:p>
          <a:p>
            <a:endParaRPr lang="en-US" sz="2400" dirty="0"/>
          </a:p>
          <a:p>
            <a:endParaRPr lang="en-US" sz="2400" dirty="0"/>
          </a:p>
          <a:p>
            <a:r>
              <a:rPr lang="en-US" sz="2400" dirty="0"/>
              <a:t>PERSONAL INTEREST</a:t>
            </a:r>
          </a:p>
          <a:p>
            <a:r>
              <a:rPr lang="en-US" sz="2400" dirty="0"/>
              <a:t>I wanted to find out more</a:t>
            </a:r>
          </a:p>
          <a:p>
            <a:pPr marL="0" indent="0">
              <a:buNone/>
            </a:pPr>
            <a:r>
              <a:rPr lang="en-US" sz="2400" dirty="0"/>
              <a:t>  about her</a:t>
            </a:r>
          </a:p>
          <a:p>
            <a:endParaRPr lang="it-IT" dirty="0"/>
          </a:p>
        </p:txBody>
      </p:sp>
    </p:spTree>
    <p:extLst>
      <p:ext uri="{BB962C8B-B14F-4D97-AF65-F5344CB8AC3E}">
        <p14:creationId xmlns:p14="http://schemas.microsoft.com/office/powerpoint/2010/main" val="2490029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CC1314C-6A77-4DFE-B3A4-B5C61CB337D7}"/>
              </a:ext>
            </a:extLst>
          </p:cNvPr>
          <p:cNvSpPr>
            <a:spLocks noGrp="1"/>
          </p:cNvSpPr>
          <p:nvPr>
            <p:ph idx="1"/>
          </p:nvPr>
        </p:nvSpPr>
        <p:spPr>
          <a:xfrm>
            <a:off x="384313" y="2103120"/>
            <a:ext cx="11463130" cy="4416950"/>
          </a:xfrm>
          <a:solidFill>
            <a:schemeClr val="accent2">
              <a:lumMod val="40000"/>
              <a:lumOff val="60000"/>
            </a:schemeClr>
          </a:solidFill>
        </p:spPr>
        <p:txBody>
          <a:bodyPr/>
          <a:lstStyle/>
          <a:p>
            <a:r>
              <a:rPr lang="en-US" sz="2400" b="1" dirty="0"/>
              <a:t>Sources</a:t>
            </a:r>
          </a:p>
          <a:p>
            <a:pPr marL="0" indent="0">
              <a:buNone/>
            </a:pPr>
            <a:r>
              <a:rPr lang="en-US" sz="2000" dirty="0"/>
              <a:t>To study about Dr. Cristoforetti I</a:t>
            </a:r>
          </a:p>
          <a:p>
            <a:pPr marL="0" indent="0">
              <a:buNone/>
            </a:pPr>
            <a:r>
              <a:rPr lang="en-US" sz="2000" dirty="0"/>
              <a:t>have read some of her "real"</a:t>
            </a:r>
          </a:p>
          <a:p>
            <a:pPr marL="0" indent="0">
              <a:buNone/>
            </a:pPr>
            <a:r>
              <a:rPr lang="en-US" sz="2000" dirty="0"/>
              <a:t>interviews and saw the officials</a:t>
            </a:r>
          </a:p>
          <a:p>
            <a:pPr marL="0" indent="0">
              <a:buNone/>
            </a:pPr>
            <a:r>
              <a:rPr lang="en-US" sz="2000" dirty="0"/>
              <a:t>video-interviews on YouTube.</a:t>
            </a:r>
          </a:p>
          <a:p>
            <a:pPr marL="0" indent="0">
              <a:buNone/>
            </a:pPr>
            <a:r>
              <a:rPr lang="en-US" sz="2000" dirty="0"/>
              <a:t>At now, she is still alive so I have</a:t>
            </a:r>
          </a:p>
          <a:p>
            <a:pPr marL="0" indent="0">
              <a:buNone/>
            </a:pPr>
            <a:r>
              <a:rPr lang="en-US" sz="2000" dirty="0"/>
              <a:t>found a lot of materials to</a:t>
            </a:r>
          </a:p>
          <a:p>
            <a:pPr marL="0" indent="0">
              <a:buNone/>
            </a:pPr>
            <a:r>
              <a:rPr lang="en-US" sz="2000" dirty="0"/>
              <a:t>document my research.</a:t>
            </a:r>
            <a:endParaRPr lang="it-IT" sz="2000" dirty="0"/>
          </a:p>
        </p:txBody>
      </p:sp>
      <p:sp>
        <p:nvSpPr>
          <p:cNvPr id="13" name="Segnaposto contenuto 2">
            <a:extLst>
              <a:ext uri="{FF2B5EF4-FFF2-40B4-BE49-F238E27FC236}">
                <a16:creationId xmlns:a16="http://schemas.microsoft.com/office/drawing/2014/main" id="{93243D9C-4268-46B2-B18E-D85DDFE6CA42}"/>
              </a:ext>
            </a:extLst>
          </p:cNvPr>
          <p:cNvSpPr txBox="1">
            <a:spLocks/>
          </p:cNvSpPr>
          <p:nvPr/>
        </p:nvSpPr>
        <p:spPr>
          <a:xfrm>
            <a:off x="384313" y="337930"/>
            <a:ext cx="11443252" cy="6182140"/>
          </a:xfrm>
          <a:prstGeom prst="rect">
            <a:avLst/>
          </a:prstGeom>
          <a:solidFill>
            <a:schemeClr val="accent2">
              <a:lumMod val="40000"/>
              <a:lumOff val="60000"/>
            </a:schemeClr>
          </a:solidFill>
        </p:spPr>
        <p:txBody>
          <a:bodyPr vert="horz" lIns="91440" tIns="45720" rIns="91440" bIns="45720" rtlCol="0">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r>
              <a:rPr lang="en-US" sz="2400" b="1"/>
              <a:t>Sources</a:t>
            </a:r>
          </a:p>
          <a:p>
            <a:pPr marL="0" indent="0">
              <a:buFont typeface="Garamond" pitchFamily="18" charset="0"/>
              <a:buNone/>
            </a:pPr>
            <a:r>
              <a:rPr lang="en-US" sz="2000"/>
              <a:t>To study about Dr. Cristoforetti I</a:t>
            </a:r>
          </a:p>
          <a:p>
            <a:pPr marL="0" indent="0">
              <a:buFont typeface="Garamond" pitchFamily="18" charset="0"/>
              <a:buNone/>
            </a:pPr>
            <a:r>
              <a:rPr lang="en-US" sz="2000"/>
              <a:t>have read some of her "real"</a:t>
            </a:r>
          </a:p>
          <a:p>
            <a:pPr marL="0" indent="0">
              <a:buFont typeface="Garamond" pitchFamily="18" charset="0"/>
              <a:buNone/>
            </a:pPr>
            <a:r>
              <a:rPr lang="en-US" sz="2000"/>
              <a:t>interviews and saw the officials</a:t>
            </a:r>
          </a:p>
          <a:p>
            <a:pPr marL="0" indent="0">
              <a:buFont typeface="Garamond" pitchFamily="18" charset="0"/>
              <a:buNone/>
            </a:pPr>
            <a:r>
              <a:rPr lang="en-US" sz="2000"/>
              <a:t>video-interviews on YouTube.</a:t>
            </a:r>
          </a:p>
          <a:p>
            <a:pPr marL="0" indent="0">
              <a:buFont typeface="Garamond" pitchFamily="18" charset="0"/>
              <a:buNone/>
            </a:pPr>
            <a:r>
              <a:rPr lang="en-US" sz="2000"/>
              <a:t>At now, she is still alive so I have</a:t>
            </a:r>
          </a:p>
          <a:p>
            <a:pPr marL="0" indent="0">
              <a:buFont typeface="Garamond" pitchFamily="18" charset="0"/>
              <a:buNone/>
            </a:pPr>
            <a:r>
              <a:rPr lang="en-US" sz="2000"/>
              <a:t>found a lot of materials to</a:t>
            </a:r>
          </a:p>
          <a:p>
            <a:pPr marL="0" indent="0">
              <a:buFont typeface="Garamond" pitchFamily="18" charset="0"/>
              <a:buNone/>
            </a:pPr>
            <a:r>
              <a:rPr lang="en-US" sz="2000"/>
              <a:t>document my research.</a:t>
            </a:r>
            <a:endParaRPr lang="it-IT" sz="2000" dirty="0"/>
          </a:p>
        </p:txBody>
      </p:sp>
      <p:pic>
        <p:nvPicPr>
          <p:cNvPr id="10" name="Immagine 9">
            <a:extLst>
              <a:ext uri="{FF2B5EF4-FFF2-40B4-BE49-F238E27FC236}">
                <a16:creationId xmlns:a16="http://schemas.microsoft.com/office/drawing/2014/main" id="{47E202EA-9695-4BE4-8E9D-A3AF74435305}"/>
              </a:ext>
            </a:extLst>
          </p:cNvPr>
          <p:cNvPicPr>
            <a:picLocks noChangeAspect="1"/>
          </p:cNvPicPr>
          <p:nvPr/>
        </p:nvPicPr>
        <p:blipFill>
          <a:blip r:embed="rId2"/>
          <a:stretch>
            <a:fillRect/>
          </a:stretch>
        </p:blipFill>
        <p:spPr>
          <a:xfrm>
            <a:off x="5507968" y="546652"/>
            <a:ext cx="5826782" cy="3279291"/>
          </a:xfrm>
          <a:prstGeom prst="rect">
            <a:avLst/>
          </a:prstGeom>
        </p:spPr>
      </p:pic>
    </p:spTree>
    <p:extLst>
      <p:ext uri="{BB962C8B-B14F-4D97-AF65-F5344CB8AC3E}">
        <p14:creationId xmlns:p14="http://schemas.microsoft.com/office/powerpoint/2010/main" val="1763414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6599E8-D157-4CB1-BF15-966F2F9CC5FC}"/>
              </a:ext>
            </a:extLst>
          </p:cNvPr>
          <p:cNvSpPr>
            <a:spLocks noGrp="1"/>
          </p:cNvSpPr>
          <p:nvPr>
            <p:ph type="title"/>
          </p:nvPr>
        </p:nvSpPr>
        <p:spPr>
          <a:xfrm>
            <a:off x="344556" y="372386"/>
            <a:ext cx="11502886" cy="1641808"/>
          </a:xfrm>
          <a:solidFill>
            <a:srgbClr val="0070C0"/>
          </a:solidFill>
        </p:spPr>
        <p:txBody>
          <a:bodyPr>
            <a:normAutofit/>
          </a:bodyPr>
          <a:lstStyle/>
          <a:p>
            <a:pPr algn="ctr"/>
            <a:r>
              <a:rPr lang="en-US" dirty="0">
                <a:solidFill>
                  <a:srgbClr val="FF0000"/>
                </a:solidFill>
                <a:effectLst>
                  <a:outerShdw blurRad="38100" dist="38100" dir="2700000" algn="tl">
                    <a:srgbClr val="000000">
                      <a:alpha val="43137"/>
                    </a:srgbClr>
                  </a:outerShdw>
                </a:effectLst>
              </a:rPr>
              <a:t>Interview with Virginia Woolf </a:t>
            </a:r>
            <a:br>
              <a:rPr lang="en-US" dirty="0"/>
            </a:br>
            <a:r>
              <a:rPr lang="en-US" sz="2700" i="1" dirty="0" err="1"/>
              <a:t>Alunna</a:t>
            </a:r>
            <a:r>
              <a:rPr lang="en-US" sz="2700" i="1" dirty="0"/>
              <a:t>: </a:t>
            </a:r>
            <a:r>
              <a:rPr lang="en-US" sz="2700" i="1" dirty="0" err="1"/>
              <a:t>Giorgia</a:t>
            </a:r>
            <a:r>
              <a:rPr lang="en-US" sz="2700" i="1" dirty="0"/>
              <a:t> D’Alessandro </a:t>
            </a:r>
            <a:r>
              <a:rPr lang="en-US" sz="2700" i="1" dirty="0" err="1"/>
              <a:t>vc</a:t>
            </a:r>
            <a:br>
              <a:rPr lang="en-US" dirty="0"/>
            </a:br>
            <a:endParaRPr lang="it-IT" dirty="0"/>
          </a:p>
        </p:txBody>
      </p:sp>
      <p:sp>
        <p:nvSpPr>
          <p:cNvPr id="3" name="Segnaposto contenuto 2">
            <a:extLst>
              <a:ext uri="{FF2B5EF4-FFF2-40B4-BE49-F238E27FC236}">
                <a16:creationId xmlns:a16="http://schemas.microsoft.com/office/drawing/2014/main" id="{BE985F55-2764-4EA7-8ED9-5F981F1C0E6E}"/>
              </a:ext>
            </a:extLst>
          </p:cNvPr>
          <p:cNvSpPr>
            <a:spLocks noGrp="1"/>
          </p:cNvSpPr>
          <p:nvPr>
            <p:ph idx="1"/>
          </p:nvPr>
        </p:nvSpPr>
        <p:spPr>
          <a:xfrm>
            <a:off x="344556" y="1656522"/>
            <a:ext cx="11502887" cy="4829092"/>
          </a:xfrm>
          <a:solidFill>
            <a:schemeClr val="accent5"/>
          </a:solidFill>
        </p:spPr>
        <p:txBody>
          <a:bodyPr>
            <a:normAutofit/>
          </a:bodyPr>
          <a:lstStyle/>
          <a:p>
            <a:r>
              <a:rPr lang="en-US" dirty="0"/>
              <a:t>GD: Good evening Mrs. Woolf, thank you for granting me this interview that will surely enlighten many of your readers and let us discover a little more about a great woman like you are. I would like to start with a very personal and profound question, if that's okay with you.</a:t>
            </a:r>
          </a:p>
          <a:p>
            <a:r>
              <a:rPr lang="en-US" dirty="0"/>
              <a:t>VW: Sure miss, I'm here just to bring to light that side of me that not everyone knows, I will answer all kinds of questions, from the most superficial to the most profound, even if I think nothing is superficial when it comes to discovering a person, even more so when it comes to a woman.</a:t>
            </a:r>
          </a:p>
          <a:p>
            <a:r>
              <a:rPr lang="en-US" dirty="0"/>
              <a:t>GD: You're right, every little detail is useful for getting to know a person. I would like you to tell me a little about your childhood, I know </a:t>
            </a:r>
            <a:r>
              <a:rPr lang="en-US" dirty="0">
                <a:effectLst>
                  <a:outerShdw blurRad="38100" dist="38100" dir="2700000" algn="tl">
                    <a:srgbClr val="000000">
                      <a:alpha val="43137"/>
                    </a:srgbClr>
                  </a:outerShdw>
                </a:effectLst>
              </a:rPr>
              <a:t>that</a:t>
            </a:r>
            <a:r>
              <a:rPr lang="en-US" dirty="0"/>
              <a:t> you lost your mother when you were very young, How did you deal with this tragedy?</a:t>
            </a:r>
          </a:p>
          <a:p>
            <a:r>
              <a:rPr lang="en-US" dirty="0"/>
              <a:t>VW: I grew up in an environment richly influenced by the Victorian literary society, my father being a famous scholar of the time. I was unable to attend any educational institution due to the Victorian education rule that required little girls to stay home and learn how to become good wives and mothers; luckily my mother gave me lessons in Latin and French and my father allowed me to read his books. I remember the summers I spent at </a:t>
            </a:r>
            <a:r>
              <a:rPr lang="en-US" dirty="0" err="1"/>
              <a:t>Talland</a:t>
            </a:r>
            <a:r>
              <a:rPr lang="en-US" dirty="0"/>
              <a:t> House, our summer residence, in Saint Ives in Cornwall, where I spent the happiest moments of my childhood every summer until 1895. Shortly after, at only 13, my mother died; it was a hard reality to accept, then added to the death of my father and that of my stepsister they determined a serious nervous breakdown for me, I heard voices in my head, I was not at all well</a:t>
            </a:r>
            <a:endParaRPr lang="it-IT" dirty="0"/>
          </a:p>
        </p:txBody>
      </p:sp>
    </p:spTree>
    <p:extLst>
      <p:ext uri="{BB962C8B-B14F-4D97-AF65-F5344CB8AC3E}">
        <p14:creationId xmlns:p14="http://schemas.microsoft.com/office/powerpoint/2010/main" val="2773910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03CDC5-969E-4CEA-B721-4D60D08E71CA}"/>
              </a:ext>
            </a:extLst>
          </p:cNvPr>
          <p:cNvSpPr>
            <a:spLocks noGrp="1"/>
          </p:cNvSpPr>
          <p:nvPr>
            <p:ph type="title"/>
          </p:nvPr>
        </p:nvSpPr>
        <p:spPr/>
        <p:txBody>
          <a:bodyPr/>
          <a:lstStyle/>
          <a:p>
            <a:r>
              <a:rPr lang="it-IT" dirty="0"/>
              <a:t>.</a:t>
            </a:r>
          </a:p>
        </p:txBody>
      </p:sp>
      <p:sp>
        <p:nvSpPr>
          <p:cNvPr id="3" name="Segnaposto contenuto 2">
            <a:extLst>
              <a:ext uri="{FF2B5EF4-FFF2-40B4-BE49-F238E27FC236}">
                <a16:creationId xmlns:a16="http://schemas.microsoft.com/office/drawing/2014/main" id="{1E891E65-9616-461D-AD86-92289378428F}"/>
              </a:ext>
            </a:extLst>
          </p:cNvPr>
          <p:cNvSpPr>
            <a:spLocks noGrp="1"/>
          </p:cNvSpPr>
          <p:nvPr>
            <p:ph idx="1"/>
          </p:nvPr>
        </p:nvSpPr>
        <p:spPr>
          <a:xfrm>
            <a:off x="357809" y="304799"/>
            <a:ext cx="11516139" cy="6188765"/>
          </a:xfrm>
          <a:solidFill>
            <a:schemeClr val="accent5"/>
          </a:solidFill>
        </p:spPr>
        <p:txBody>
          <a:bodyPr>
            <a:normAutofit/>
          </a:bodyPr>
          <a:lstStyle/>
          <a:p>
            <a:r>
              <a:rPr lang="en-US" dirty="0"/>
              <a:t>I do not doubt that when I was forty the presence of my mother's ghost still haunted me. I could hear her voice, see it, imagine what she might say or do. I wrote "To the lighthouse" very quickly; and when it was written I stopped being obsessed with my mother. I suppose I did to myself what psychoanalysts do for their patients, I expressed my deepest emotions in order to reconcile with them. Well, we could say that this book was for me an attempt to cope with the pain of loss.</a:t>
            </a:r>
          </a:p>
          <a:p>
            <a:r>
              <a:rPr lang="en-US" dirty="0"/>
              <a:t>GD: Regarding the girls who had to stay home and learn how to become good wives and mothers, what is your opinion on this? </a:t>
            </a:r>
          </a:p>
          <a:p>
            <a:r>
              <a:rPr lang="en-US" dirty="0"/>
              <a:t>VW: As I have already said, women were taught to fulfill housekeeping duties, to submit to the wishes of the head of the family, not to aspire to a profession or independence. I myself had to undergo the control of my father, my brothers and finally my husband. To answer the question I will quote myself, with a phrase in my book "A room of one’s own": "A woman must have money and a room of her own to write novels". I think you notice how for me the road to emancipation can only be reached through economic, and above all, cultural independence. Even if a woman is obliged to follow the rules, no one can ever take away her freedom of thought. In almost all of my books, female characters experience a moral dilemma between what is right for society and what is desired. In “</a:t>
            </a:r>
            <a:r>
              <a:rPr lang="en-US" dirty="0" err="1"/>
              <a:t>Mrs</a:t>
            </a:r>
            <a:r>
              <a:rPr lang="en-US" dirty="0"/>
              <a:t> Dalloway”, for example, the protagonist shows great audacity, so much so that she questions her husband's ideas, according to which women are not required to oppose the choices of the head of the family. </a:t>
            </a:r>
          </a:p>
          <a:p>
            <a:endParaRPr lang="it-IT" dirty="0"/>
          </a:p>
        </p:txBody>
      </p:sp>
    </p:spTree>
    <p:extLst>
      <p:ext uri="{BB962C8B-B14F-4D97-AF65-F5344CB8AC3E}">
        <p14:creationId xmlns:p14="http://schemas.microsoft.com/office/powerpoint/2010/main" val="680459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93B4292-9887-45AB-A74E-C19F0EDCFC45}"/>
              </a:ext>
            </a:extLst>
          </p:cNvPr>
          <p:cNvSpPr>
            <a:spLocks noGrp="1"/>
          </p:cNvSpPr>
          <p:nvPr>
            <p:ph type="title"/>
          </p:nvPr>
        </p:nvSpPr>
        <p:spPr/>
        <p:txBody>
          <a:bodyPr/>
          <a:lstStyle/>
          <a:p>
            <a:r>
              <a:rPr lang="it-IT" dirty="0"/>
              <a:t>.</a:t>
            </a:r>
          </a:p>
        </p:txBody>
      </p:sp>
      <p:sp>
        <p:nvSpPr>
          <p:cNvPr id="3" name="Segnaposto contenuto 2">
            <a:extLst>
              <a:ext uri="{FF2B5EF4-FFF2-40B4-BE49-F238E27FC236}">
                <a16:creationId xmlns:a16="http://schemas.microsoft.com/office/drawing/2014/main" id="{BD20DF94-F1F8-411A-90A9-3D00A90EF923}"/>
              </a:ext>
            </a:extLst>
          </p:cNvPr>
          <p:cNvSpPr>
            <a:spLocks noGrp="1"/>
          </p:cNvSpPr>
          <p:nvPr>
            <p:ph idx="1"/>
          </p:nvPr>
        </p:nvSpPr>
        <p:spPr>
          <a:xfrm>
            <a:off x="410817" y="344557"/>
            <a:ext cx="11383618" cy="6175513"/>
          </a:xfrm>
          <a:solidFill>
            <a:schemeClr val="accent5"/>
          </a:solidFill>
        </p:spPr>
        <p:txBody>
          <a:bodyPr>
            <a:normAutofit/>
          </a:bodyPr>
          <a:lstStyle/>
          <a:p>
            <a:r>
              <a:rPr lang="en-US" dirty="0"/>
              <a:t>GD: Speaking of what I think is  your masterpiece “A room of one's own”, what do you intend to communicate to the reader? </a:t>
            </a:r>
          </a:p>
          <a:p>
            <a:r>
              <a:rPr lang="en-US" dirty="0"/>
              <a:t>VW: With this essay I have retraced the literary history of women. The ultimate goal of my thesis is to claim, for the female gender, the possibility of being admitted to a culture from which until that moment they had been excluded, in a deeply male-dominated society. But the most important intent of my book is precisely to deconstruct this patriarchal language in the literary and social sphere. The very fact that I decided to express my opinion was revolutionary. Basically what I have always wanted and still want to communicate is that women have always fought for their rights, they have always fought for their place in society but have had to contend with a profoundly male chauvinist reality that has always put them by part aside. Well, my message is to react, to fight even more, to fight even harder and above all to stand up and never give up. I believe in equality of the sexes, in the strength of women, in their determination and their independence. </a:t>
            </a:r>
          </a:p>
          <a:p>
            <a:r>
              <a:rPr lang="en-US" dirty="0"/>
              <a:t>GD: Moving on to another front, Leonard Woolf was the love of his your life, but not the only one ... right?</a:t>
            </a:r>
          </a:p>
          <a:p>
            <a:r>
              <a:rPr lang="en-US" dirty="0"/>
              <a:t>VW: Right. I met Vita Sackville-West in the winter of 1922, a month after our meeting she was a guest at my home. I was very suspicious but in the end I was bewitched by the charm of that woman, who was married to Harold Nicolson, an English parliamentarian who was also a homosexual</a:t>
            </a:r>
            <a:endParaRPr lang="it-IT" dirty="0"/>
          </a:p>
        </p:txBody>
      </p:sp>
    </p:spTree>
    <p:extLst>
      <p:ext uri="{BB962C8B-B14F-4D97-AF65-F5344CB8AC3E}">
        <p14:creationId xmlns:p14="http://schemas.microsoft.com/office/powerpoint/2010/main" val="2074154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6F675C1-7D47-4091-A66E-835EEEDC47C2}"/>
              </a:ext>
            </a:extLst>
          </p:cNvPr>
          <p:cNvSpPr>
            <a:spLocks noGrp="1"/>
          </p:cNvSpPr>
          <p:nvPr>
            <p:ph type="title"/>
          </p:nvPr>
        </p:nvSpPr>
        <p:spPr/>
        <p:txBody>
          <a:bodyPr/>
          <a:lstStyle/>
          <a:p>
            <a:r>
              <a:rPr lang="it-IT" dirty="0"/>
              <a:t>.</a:t>
            </a:r>
          </a:p>
        </p:txBody>
      </p:sp>
      <p:sp>
        <p:nvSpPr>
          <p:cNvPr id="3" name="Segnaposto contenuto 2">
            <a:extLst>
              <a:ext uri="{FF2B5EF4-FFF2-40B4-BE49-F238E27FC236}">
                <a16:creationId xmlns:a16="http://schemas.microsoft.com/office/drawing/2014/main" id="{39EADC67-D708-4E68-B866-C9C3F289FF53}"/>
              </a:ext>
            </a:extLst>
          </p:cNvPr>
          <p:cNvSpPr>
            <a:spLocks noGrp="1"/>
          </p:cNvSpPr>
          <p:nvPr>
            <p:ph idx="1"/>
          </p:nvPr>
        </p:nvSpPr>
        <p:spPr>
          <a:xfrm>
            <a:off x="397565" y="357809"/>
            <a:ext cx="11463131" cy="6202017"/>
          </a:xfrm>
          <a:solidFill>
            <a:schemeClr val="accent5"/>
          </a:solidFill>
        </p:spPr>
        <p:txBody>
          <a:bodyPr>
            <a:normAutofit/>
          </a:bodyPr>
          <a:lstStyle/>
          <a:p>
            <a:r>
              <a:rPr lang="en-US" dirty="0"/>
              <a:t>Our love story could be compared to a soap opera, it is so full of controversies and twists. Vita seduced women, exercised an extraordinary power over them, masculine and maternal at the same time. Despite my marriage made of affinity and understanding, I loved women, magnificent presences in front of which relationships with men seemed boring and sterile. Our relationship lasted 15 years, between overwhelming moments and months passed without any contact.</a:t>
            </a:r>
          </a:p>
          <a:p>
            <a:r>
              <a:rPr lang="en-US" dirty="0"/>
              <a:t>GD: Has your bisexuality influenced your works in any way?</a:t>
            </a:r>
          </a:p>
          <a:p>
            <a:r>
              <a:rPr lang="en-US" dirty="0"/>
              <a:t>VW: In my opinion, every event in an artist's life affects his works, I can't tell you how. However, I can tell you that I was so chained to that woman that I dedicated a novel to her, "Orlando", which I published in 1928. The work is really full of references to Life, just simply think of the habit, common to the character and my beloved, of appearing in society with men's clothes. </a:t>
            </a:r>
          </a:p>
          <a:p>
            <a:r>
              <a:rPr lang="en-US" dirty="0"/>
              <a:t>GD: But the thing that intrigued me more and more and that I never really understood fully, is how it is possible that a woman like you  so strong and determined, could have decided to end her life in that way ... </a:t>
            </a:r>
          </a:p>
          <a:p>
            <a:r>
              <a:rPr lang="en-US" dirty="0"/>
              <a:t>VW: My crises became more and more violent, when I was alone I fell back into a state of anxiety and mood swings. The progress of the war also increased my phobias. That March 28, 1941 I decided to end it all. I am, or rather, I was a strong woman, it is true, but all my weaknesses slowly came out. My life was no longer the life I wanted. I hope you can understand the reason for my decision from this note which I left to my husband before I made my final gesture</a:t>
            </a:r>
          </a:p>
          <a:p>
            <a:endParaRPr lang="it-IT" dirty="0"/>
          </a:p>
        </p:txBody>
      </p:sp>
    </p:spTree>
    <p:extLst>
      <p:ext uri="{BB962C8B-B14F-4D97-AF65-F5344CB8AC3E}">
        <p14:creationId xmlns:p14="http://schemas.microsoft.com/office/powerpoint/2010/main" val="2506832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ECE239-A65D-4AB8-827C-9D46F76EC7C2}"/>
              </a:ext>
            </a:extLst>
          </p:cNvPr>
          <p:cNvSpPr>
            <a:spLocks noGrp="1"/>
          </p:cNvSpPr>
          <p:nvPr>
            <p:ph type="title"/>
          </p:nvPr>
        </p:nvSpPr>
        <p:spPr/>
        <p:txBody>
          <a:bodyPr/>
          <a:lstStyle/>
          <a:p>
            <a:r>
              <a:rPr lang="it-IT" dirty="0"/>
              <a:t>.</a:t>
            </a:r>
          </a:p>
        </p:txBody>
      </p:sp>
      <p:sp>
        <p:nvSpPr>
          <p:cNvPr id="3" name="Segnaposto contenuto 2">
            <a:extLst>
              <a:ext uri="{FF2B5EF4-FFF2-40B4-BE49-F238E27FC236}">
                <a16:creationId xmlns:a16="http://schemas.microsoft.com/office/drawing/2014/main" id="{0C9C9733-81E2-4854-883E-8B330013F354}"/>
              </a:ext>
            </a:extLst>
          </p:cNvPr>
          <p:cNvSpPr>
            <a:spLocks noGrp="1"/>
          </p:cNvSpPr>
          <p:nvPr>
            <p:ph idx="1"/>
          </p:nvPr>
        </p:nvSpPr>
        <p:spPr>
          <a:xfrm>
            <a:off x="410817" y="457199"/>
            <a:ext cx="11463131" cy="6049617"/>
          </a:xfrm>
          <a:solidFill>
            <a:schemeClr val="accent5"/>
          </a:solidFill>
        </p:spPr>
        <p:txBody>
          <a:bodyPr>
            <a:normAutofit/>
          </a:bodyPr>
          <a:lstStyle/>
          <a:p>
            <a:r>
              <a:rPr lang="en-US" dirty="0"/>
              <a:t>“Dearest, I'm sure I'm going crazy again. I feel like we can't go through another one of those terrible moments. And this time I will not heal. I start hearing voices, and I can't concentrate. So I'm doing what seems like the best thing to do. You have given me the greatest happiness possible. You were in every way everything that no one could ever be. I don't think two people could have been happier until this terrible disease came. I can't fight anymore. I know that I am ruining your life, that without me you could go on. And you will I know. See I can't even write this properly. I can not read. What I want to tell you is that I owe all the happiness of the</a:t>
            </a:r>
          </a:p>
          <a:p>
            <a:r>
              <a:rPr lang="en-US" dirty="0"/>
              <a:t>my life to you. You have been completely patient with me, and incredibly good. I want to say - everyone knows. If anyone could have saved me it would have been you. Everything has gone from me except the certainty of your goodness. I can't keep ruining your life. I don't think two people could have been happier than we have been. " A final weakness does not erase all the strength I have had until then, this is also a message that I would like to convey to all women. </a:t>
            </a:r>
          </a:p>
          <a:p>
            <a:r>
              <a:rPr lang="en-US" dirty="0"/>
              <a:t>GD: As I said even before asking you the first question, your life and work was enlightening to me. Your latest answer makes it clear even more how persistent you have been. I want to thank you again for allowing me to carry out this interview, I am infinitely grateful to you for having had the courage to claim the role of women in society, and obviously for having transmitted your deals to people. I would like to conclude the interview with a very significant question for me: what should a woman do to live her life to the fullest? </a:t>
            </a:r>
          </a:p>
          <a:p>
            <a:r>
              <a:rPr lang="en-US" dirty="0"/>
              <a:t>VW: To answer this question, I quote a phrase dear to me that is part of A room of its own: “Without any need to hurry. No need to spark. No need to be other than yourself ".</a:t>
            </a:r>
          </a:p>
          <a:p>
            <a:endParaRPr lang="en-US" dirty="0"/>
          </a:p>
          <a:p>
            <a:pPr marL="0" indent="0">
              <a:buNone/>
            </a:pPr>
            <a:r>
              <a:rPr lang="en-US" sz="1800" b="1" dirty="0">
                <a:effectLst>
                  <a:outerShdw blurRad="38100" dist="38100" dir="2700000" algn="tl">
                    <a:srgbClr val="000000">
                      <a:alpha val="43137"/>
                    </a:srgbClr>
                  </a:outerShdw>
                </a:effectLst>
              </a:rPr>
              <a:t>ULTERIORI MATERIALI E INTERVISTE IN POSSESSO</a:t>
            </a:r>
            <a:r>
              <a:rPr lang="it-IT" sz="1800" b="1" dirty="0">
                <a:effectLst>
                  <a:outerShdw blurRad="38100" dist="38100" dir="2700000" algn="tl">
                    <a:srgbClr val="000000">
                      <a:alpha val="43137"/>
                    </a:srgbClr>
                  </a:outerShdw>
                </a:effectLst>
              </a:rPr>
              <a:t> DELLE DOCENTI REFERENTI DEL PROGETTO</a:t>
            </a:r>
            <a:endParaRPr lang="en-US" sz="1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95941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itazioni Famose Donne">
            <a:extLst>
              <a:ext uri="{FF2B5EF4-FFF2-40B4-BE49-F238E27FC236}">
                <a16:creationId xmlns:a16="http://schemas.microsoft.com/office/drawing/2014/main" id="{21464882-A303-4475-AB56-A2C5D5BC13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801" r="4544"/>
          <a:stretch/>
        </p:blipFill>
        <p:spPr bwMode="auto">
          <a:xfrm>
            <a:off x="437321" y="519811"/>
            <a:ext cx="5355105" cy="40256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124" name="Picture 4" descr="DONNE DI TENDENZA - Virginia Woolf - Womanincharge">
            <a:extLst>
              <a:ext uri="{FF2B5EF4-FFF2-40B4-BE49-F238E27FC236}">
                <a16:creationId xmlns:a16="http://schemas.microsoft.com/office/drawing/2014/main" id="{4423054B-44EF-4898-8FA4-02A7BF4748E9}"/>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5792426" y="519810"/>
            <a:ext cx="5962253" cy="40256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ttangolo 2">
            <a:extLst>
              <a:ext uri="{FF2B5EF4-FFF2-40B4-BE49-F238E27FC236}">
                <a16:creationId xmlns:a16="http://schemas.microsoft.com/office/drawing/2014/main" id="{7201C651-ECD1-42D8-82CB-9B865B604ED5}"/>
              </a:ext>
            </a:extLst>
          </p:cNvPr>
          <p:cNvSpPr/>
          <p:nvPr/>
        </p:nvSpPr>
        <p:spPr>
          <a:xfrm>
            <a:off x="6732104" y="519809"/>
            <a:ext cx="1232452" cy="1245705"/>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 name="Picture 4" descr="DONNE DI TENDENZA - Virginia Woolf - Womanincharge">
            <a:extLst>
              <a:ext uri="{FF2B5EF4-FFF2-40B4-BE49-F238E27FC236}">
                <a16:creationId xmlns:a16="http://schemas.microsoft.com/office/drawing/2014/main" id="{9674BC34-2F43-4379-9CED-88BC6FF652FF}"/>
              </a:ext>
            </a:extLst>
          </p:cNvPr>
          <p:cNvPicPr>
            <a:picLocks noChangeAspect="1" noChangeArrowheads="1"/>
          </p:cNvPicPr>
          <p:nvPr/>
        </p:nvPicPr>
        <p:blipFill rotWithShape="1">
          <a:blip r:embed="rId3">
            <a:grayscl/>
            <a:extLst>
              <a:ext uri="{28A0092B-C50C-407E-A947-70E740481C1C}">
                <a14:useLocalDpi xmlns:a14="http://schemas.microsoft.com/office/drawing/2010/main" val="0"/>
              </a:ext>
            </a:extLst>
          </a:blip>
          <a:srcRect l="10340" t="76463" r="51455" b="6905"/>
          <a:stretch/>
        </p:blipFill>
        <p:spPr bwMode="auto">
          <a:xfrm>
            <a:off x="6096000" y="880930"/>
            <a:ext cx="2624182" cy="7490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ttangolo 3">
            <a:extLst>
              <a:ext uri="{FF2B5EF4-FFF2-40B4-BE49-F238E27FC236}">
                <a16:creationId xmlns:a16="http://schemas.microsoft.com/office/drawing/2014/main" id="{13A630DD-BBFE-43A2-8220-C62F201EBE72}"/>
              </a:ext>
            </a:extLst>
          </p:cNvPr>
          <p:cNvSpPr/>
          <p:nvPr/>
        </p:nvSpPr>
        <p:spPr>
          <a:xfrm>
            <a:off x="6228522" y="3790122"/>
            <a:ext cx="2252869" cy="35780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241319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magine 5" descr="Primo piano di un logo&#10;&#10;Descrizione generata automaticamente">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r="-1"/>
          <a:stretch/>
        </p:blipFill>
        <p:spPr>
          <a:xfrm>
            <a:off x="21" y="145784"/>
            <a:ext cx="12191979" cy="6857990"/>
          </a:xfrm>
          <a:prstGeom prst="rect">
            <a:avLst/>
          </a:prstGeom>
        </p:spPr>
      </p:pic>
      <p:sp>
        <p:nvSpPr>
          <p:cNvPr id="82" name="Rettangolo 8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84" name="Rettangolo 8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itolo 1">
            <a:extLst>
              <a:ext uri="{FF2B5EF4-FFF2-40B4-BE49-F238E27FC236}">
                <a16:creationId xmlns:a16="http://schemas.microsoft.com/office/drawing/2014/main" id="{18C3B467-088C-4F3D-A9A7-105C4E1E20CD}"/>
              </a:ext>
            </a:extLst>
          </p:cNvPr>
          <p:cNvSpPr>
            <a:spLocks noGrp="1"/>
          </p:cNvSpPr>
          <p:nvPr>
            <p:ph type="ctrTitle"/>
          </p:nvPr>
        </p:nvSpPr>
        <p:spPr>
          <a:xfrm>
            <a:off x="5861010" y="1975104"/>
            <a:ext cx="5120639" cy="2011261"/>
          </a:xfrm>
          <a:solidFill>
            <a:srgbClr val="FFFF00"/>
          </a:solidFill>
        </p:spPr>
        <p:txBody>
          <a:bodyPr rtlCol="0">
            <a:normAutofit/>
          </a:bodyPr>
          <a:lstStyle/>
          <a:p>
            <a:pPr rtl="0"/>
            <a:r>
              <a:rPr lang="it-IT" sz="4400" dirty="0">
                <a:solidFill>
                  <a:srgbClr val="FF0000"/>
                </a:solidFill>
              </a:rPr>
              <a:t>Educazione civica</a:t>
            </a:r>
            <a:endParaRPr lang="it" sz="4400" dirty="0">
              <a:solidFill>
                <a:srgbClr val="FF0000"/>
              </a:solidFill>
            </a:endParaRPr>
          </a:p>
        </p:txBody>
      </p:sp>
      <p:sp>
        <p:nvSpPr>
          <p:cNvPr id="3" name="Sottotitolo 2">
            <a:extLst>
              <a:ext uri="{FF2B5EF4-FFF2-40B4-BE49-F238E27FC236}">
                <a16:creationId xmlns:a16="http://schemas.microsoft.com/office/drawing/2014/main" id="{C8722DDC-8EEE-4A06-8DFE-B44871EAA2CF}"/>
              </a:ext>
            </a:extLst>
          </p:cNvPr>
          <p:cNvSpPr>
            <a:spLocks noGrp="1"/>
          </p:cNvSpPr>
          <p:nvPr>
            <p:ph type="subTitle" idx="1"/>
          </p:nvPr>
        </p:nvSpPr>
        <p:spPr>
          <a:xfrm>
            <a:off x="5861011" y="3995988"/>
            <a:ext cx="5120638" cy="886908"/>
          </a:xfrm>
          <a:solidFill>
            <a:srgbClr val="FFFF00"/>
          </a:solidFill>
        </p:spPr>
        <p:txBody>
          <a:bodyPr rtlCol="0">
            <a:normAutofit fontScale="92500" lnSpcReduction="20000"/>
          </a:bodyPr>
          <a:lstStyle/>
          <a:p>
            <a:pPr rtl="0">
              <a:spcAft>
                <a:spcPts val="600"/>
              </a:spcAft>
            </a:pPr>
            <a:r>
              <a:rPr lang="it-IT" b="1" dirty="0">
                <a:solidFill>
                  <a:srgbClr val="FF0000"/>
                </a:solidFill>
              </a:rPr>
              <a:t>Obiettivo 5: Raggiungere l’uguaglianza di genere e l’autodeterminazione di tutte le donne e ragazze</a:t>
            </a:r>
          </a:p>
          <a:p>
            <a:pPr rtl="0">
              <a:spcAft>
                <a:spcPts val="600"/>
              </a:spcAft>
            </a:pPr>
            <a:endParaRPr lang="it" dirty="0">
              <a:solidFill>
                <a:schemeClr val="tx1"/>
              </a:solidFill>
            </a:endParaRPr>
          </a:p>
        </p:txBody>
      </p:sp>
      <p:sp>
        <p:nvSpPr>
          <p:cNvPr id="7" name="Rectangle 5">
            <a:extLst>
              <a:ext uri="{FF2B5EF4-FFF2-40B4-BE49-F238E27FC236}">
                <a16:creationId xmlns:a16="http://schemas.microsoft.com/office/drawing/2014/main" id="{7393900B-163E-4D56-8C84-369547D9C4D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8" name="Rectangle 6">
            <a:extLst>
              <a:ext uri="{FF2B5EF4-FFF2-40B4-BE49-F238E27FC236}">
                <a16:creationId xmlns:a16="http://schemas.microsoft.com/office/drawing/2014/main" id="{C99BC8DB-8016-4116-B744-22E902DB0418}"/>
              </a:ext>
            </a:extLst>
          </p:cNvPr>
          <p:cNvSpPr>
            <a:spLocks noChangeArrowheads="1"/>
          </p:cNvSpPr>
          <p:nvPr/>
        </p:nvSpPr>
        <p:spPr bwMode="auto">
          <a:xfrm>
            <a:off x="0" y="9810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altLang="it-IT" sz="11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it-IT" altLang="it-IT"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9" name="Rectangle 7">
            <a:extLst>
              <a:ext uri="{FF2B5EF4-FFF2-40B4-BE49-F238E27FC236}">
                <a16:creationId xmlns:a16="http://schemas.microsoft.com/office/drawing/2014/main" id="{E32BA8FB-97B8-40D7-B01E-3D434446BA5D}"/>
              </a:ext>
            </a:extLst>
          </p:cNvPr>
          <p:cNvSpPr>
            <a:spLocks noChangeArrowheads="1"/>
          </p:cNvSpPr>
          <p:nvPr/>
        </p:nvSpPr>
        <p:spPr bwMode="auto">
          <a:xfrm>
            <a:off x="0" y="16859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altLang="it-IT" sz="11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it-IT" altLang="it-IT"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 name="Rectangle 8">
            <a:extLst>
              <a:ext uri="{FF2B5EF4-FFF2-40B4-BE49-F238E27FC236}">
                <a16:creationId xmlns:a16="http://schemas.microsoft.com/office/drawing/2014/main" id="{7402A076-B2E5-4D65-8908-B9F7E58CF8D2}"/>
              </a:ext>
            </a:extLst>
          </p:cNvPr>
          <p:cNvSpPr>
            <a:spLocks noChangeArrowheads="1"/>
          </p:cNvSpPr>
          <p:nvPr/>
        </p:nvSpPr>
        <p:spPr bwMode="auto">
          <a:xfrm>
            <a:off x="0" y="2209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altLang="it-IT" sz="11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it-IT" altLang="it-IT"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8706204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E73419F3-9FAA-4D18-9655-ED0FDA163C3E}"/>
              </a:ext>
            </a:extLst>
          </p:cNvPr>
          <p:cNvSpPr>
            <a:spLocks noGrp="1"/>
          </p:cNvSpPr>
          <p:nvPr>
            <p:ph type="dt" sz="half" idx="10"/>
          </p:nvPr>
        </p:nvSpPr>
        <p:spPr/>
        <p:txBody>
          <a:bodyPr/>
          <a:lstStyle/>
          <a:p>
            <a:pPr rtl="0"/>
            <a:fld id="{6CC19903-FCE7-40DD-9ABE-472E27EE3DF9}" type="datetime1">
              <a:rPr lang="it-IT" smtClean="0"/>
              <a:t>27/06/2021</a:t>
            </a:fld>
            <a:endParaRPr lang="en-US"/>
          </a:p>
        </p:txBody>
      </p:sp>
      <p:pic>
        <p:nvPicPr>
          <p:cNvPr id="1026" name="Picture 2" descr="COME SI FA AD ESSERE SOSTENIBILI? AGENDA 2030: SVILUPPO SOSTENIBILE, I 17  OBIETTIVI - Il Quotidiano In Classe">
            <a:extLst>
              <a:ext uri="{FF2B5EF4-FFF2-40B4-BE49-F238E27FC236}">
                <a16:creationId xmlns:a16="http://schemas.microsoft.com/office/drawing/2014/main" id="{CF5AC1B8-31AC-4EAB-B9A4-D1E95610F77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92" t="5217" r="2608" b="4928"/>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nettore 2 8">
            <a:extLst>
              <a:ext uri="{FF2B5EF4-FFF2-40B4-BE49-F238E27FC236}">
                <a16:creationId xmlns:a16="http://schemas.microsoft.com/office/drawing/2014/main" id="{69F8F11E-61EB-47CB-979A-93AB3AA6E446}"/>
              </a:ext>
            </a:extLst>
          </p:cNvPr>
          <p:cNvCxnSpPr>
            <a:cxnSpLocks/>
          </p:cNvCxnSpPr>
          <p:nvPr/>
        </p:nvCxnSpPr>
        <p:spPr>
          <a:xfrm flipH="1">
            <a:off x="8082922" y="2266122"/>
            <a:ext cx="2066917" cy="1391478"/>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pic>
        <p:nvPicPr>
          <p:cNvPr id="2052" name="Picture 4" descr="Così si raggiunge la parità di genere: l&amp;#39;obiettivo 5 dell&amp;#39;Agenda 2030  dell&amp;#39;Onu - Corriere TV">
            <a:extLst>
              <a:ext uri="{FF2B5EF4-FFF2-40B4-BE49-F238E27FC236}">
                <a16:creationId xmlns:a16="http://schemas.microsoft.com/office/drawing/2014/main" id="{19DEDEA6-B54F-4A37-81BF-D998695E4DCC}"/>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l="6956" t="18020" b="25942"/>
          <a:stretch/>
        </p:blipFill>
        <p:spPr bwMode="auto">
          <a:xfrm>
            <a:off x="4012949" y="3091687"/>
            <a:ext cx="4690367" cy="1589026"/>
          </a:xfrm>
          <a:prstGeom prst="rect">
            <a:avLst/>
          </a:prstGeom>
          <a:noFill/>
          <a:scene3d>
            <a:camera prst="perspectiveHeroicExtremeRightFacing"/>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418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inVertic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1EDA1A-0172-454C-87EF-9ABD8EA9F079}"/>
              </a:ext>
            </a:extLst>
          </p:cNvPr>
          <p:cNvSpPr>
            <a:spLocks noGrp="1"/>
          </p:cNvSpPr>
          <p:nvPr>
            <p:ph type="title"/>
          </p:nvPr>
        </p:nvSpPr>
        <p:spPr>
          <a:xfrm>
            <a:off x="424069" y="457200"/>
            <a:ext cx="11343861" cy="1645920"/>
          </a:xfrm>
          <a:solidFill>
            <a:srgbClr val="FFFF00"/>
          </a:solidFill>
        </p:spPr>
        <p:txBody>
          <a:bodyPr/>
          <a:lstStyle/>
          <a:p>
            <a:r>
              <a:rPr lang="it-IT" dirty="0"/>
              <a:t>Questioni di genere: il difficile cammino verso la vera parità</a:t>
            </a:r>
          </a:p>
        </p:txBody>
      </p:sp>
      <p:sp>
        <p:nvSpPr>
          <p:cNvPr id="3" name="Segnaposto contenuto 2">
            <a:extLst>
              <a:ext uri="{FF2B5EF4-FFF2-40B4-BE49-F238E27FC236}">
                <a16:creationId xmlns:a16="http://schemas.microsoft.com/office/drawing/2014/main" id="{A7C6E617-86F7-4384-8178-8CEC3484B7C4}"/>
              </a:ext>
            </a:extLst>
          </p:cNvPr>
          <p:cNvSpPr>
            <a:spLocks noGrp="1"/>
          </p:cNvSpPr>
          <p:nvPr>
            <p:ph idx="1"/>
          </p:nvPr>
        </p:nvSpPr>
        <p:spPr>
          <a:xfrm>
            <a:off x="424069" y="2103120"/>
            <a:ext cx="11502887" cy="4416950"/>
          </a:xfrm>
          <a:solidFill>
            <a:srgbClr val="FFFFCC"/>
          </a:solidFill>
        </p:spPr>
        <p:txBody>
          <a:bodyPr>
            <a:normAutofit fontScale="92500" lnSpcReduction="10000"/>
          </a:bodyPr>
          <a:lstStyle/>
          <a:p>
            <a:pPr marL="0" indent="0">
              <a:buNone/>
            </a:pPr>
            <a:r>
              <a:rPr lang="it-IT" sz="1800" dirty="0">
                <a:latin typeface="Calibri" panose="020F0502020204030204" pitchFamily="34" charset="0"/>
                <a:ea typeface="Calibri" panose="020F0502020204030204" pitchFamily="34" charset="0"/>
                <a:cs typeface="Times New Roman" panose="02020603050405020304" pitchFamily="18" charset="0"/>
              </a:rPr>
              <a:t>Le attività del progetto, rivolto alla classe quinta dell’Istituto Tecnico Economico per il Turismo </a:t>
            </a:r>
            <a:r>
              <a:rPr lang="it-IT" sz="1800" dirty="0" err="1">
                <a:latin typeface="Calibri" panose="020F0502020204030204" pitchFamily="34" charset="0"/>
                <a:ea typeface="Calibri" panose="020F0502020204030204" pitchFamily="34" charset="0"/>
                <a:cs typeface="Times New Roman" panose="02020603050405020304" pitchFamily="18" charset="0"/>
              </a:rPr>
              <a:t>Argoli</a:t>
            </a:r>
            <a:r>
              <a:rPr lang="it-IT" sz="1800" dirty="0">
                <a:latin typeface="Calibri" panose="020F0502020204030204" pitchFamily="34" charset="0"/>
                <a:ea typeface="Calibri" panose="020F0502020204030204" pitchFamily="34" charset="0"/>
                <a:cs typeface="Times New Roman" panose="02020603050405020304" pitchFamily="18" charset="0"/>
              </a:rPr>
              <a:t> di Tagliacozzo, hanno avuto come obiettivo prioritario quello di fornire </a:t>
            </a:r>
            <a:r>
              <a:rPr lang="it-IT" sz="1800" dirty="0">
                <a:effectLst/>
                <a:latin typeface="Calibri" panose="020F0502020204030204" pitchFamily="34" charset="0"/>
                <a:ea typeface="Calibri" panose="020F0502020204030204" pitchFamily="34" charset="0"/>
                <a:cs typeface="Times New Roman" panose="02020603050405020304" pitchFamily="18" charset="0"/>
              </a:rPr>
              <a:t> agli studenti una panoramica sul tema del genere fornendo loro gli strumenti per costruire un discorso analitico ed individuare/decostruire gli stereotipi sul genere. In particolar modo  sono stati  affrontati i temi attraverso un brainstorming e la costruzione partecipata dei quadri concettuali: costruzione sociale della divisione tra i sessi, elaborazione culturale della differenza sessuale, significati attribuiti al maschile/femminile come storicamente contingenti, modelli culturali di genere, stereotipo come rappresentazione preconcetta della diversità. </a:t>
            </a:r>
          </a:p>
          <a:p>
            <a:pPr marL="0" indent="0">
              <a:buNone/>
            </a:pPr>
            <a:r>
              <a:rPr lang="it-IT" sz="1800" dirty="0">
                <a:effectLst/>
                <a:latin typeface="Calibri" panose="020F0502020204030204" pitchFamily="34" charset="0"/>
                <a:ea typeface="Calibri" panose="020F0502020204030204" pitchFamily="34" charset="0"/>
                <a:cs typeface="Times New Roman" panose="02020603050405020304" pitchFamily="18" charset="0"/>
              </a:rPr>
              <a:t> L’obiettivo  è stato quello di avere futuri  cittadini e cittadine consapevoli e attivi in tutti i contesti di vita, nella società, nella famiglia e nel lavoro. Un percorso coerente con il rispetto e la valorizzazione della differenza è un’opportunità per condurre tutti alla definizione di una identità di genere più libera e alla consapevolezza della pervasività degli stereotipi di genere nei linguaggi didattici, comunicativi e metacomunicativi, così come nella cultura e nella società, per mirare ad un processo di insegnamento/apprendimento paritario, sensibile e consapevole delle soggettività e delle potenzialità di ogni alunno e alunna indipendentemente dal sesso di appartenenza. </a:t>
            </a:r>
          </a:p>
          <a:p>
            <a:pPr marL="0" indent="0">
              <a:buNone/>
            </a:pPr>
            <a:r>
              <a:rPr lang="it-IT" sz="1800" dirty="0">
                <a:effectLst/>
                <a:latin typeface="Calibri" panose="020F0502020204030204" pitchFamily="34" charset="0"/>
                <a:ea typeface="Calibri" panose="020F0502020204030204" pitchFamily="34" charset="0"/>
                <a:cs typeface="Times New Roman" panose="02020603050405020304" pitchFamily="18" charset="0"/>
              </a:rPr>
              <a:t>Sono stati esaminati  altresì articoli legislativi riguardanti il genere attraverso un brainstorming e la costruzione partecipata dei quadri concettuali: Costituzione italiana (art.3, 29, 37, 51) e principali  leggi di riferimento e norme che disciplinano le relazioni di genere all’interno della famiglia e della società</a:t>
            </a:r>
            <a:endParaRPr lang="it-IT" dirty="0"/>
          </a:p>
        </p:txBody>
      </p:sp>
    </p:spTree>
    <p:extLst>
      <p:ext uri="{BB962C8B-B14F-4D97-AF65-F5344CB8AC3E}">
        <p14:creationId xmlns:p14="http://schemas.microsoft.com/office/powerpoint/2010/main" val="2791088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A4919D0-F177-4BBA-9A0B-DBA69E2ED764}"/>
              </a:ext>
            </a:extLst>
          </p:cNvPr>
          <p:cNvSpPr>
            <a:spLocks noGrp="1"/>
          </p:cNvSpPr>
          <p:nvPr>
            <p:ph type="title"/>
          </p:nvPr>
        </p:nvSpPr>
        <p:spPr>
          <a:xfrm>
            <a:off x="1066800" y="642594"/>
            <a:ext cx="10058400" cy="1371600"/>
          </a:xfrm>
          <a:solidFill>
            <a:srgbClr val="FFFF00"/>
          </a:solidFill>
        </p:spPr>
        <p:txBody>
          <a:bodyPr rtlCol="0">
            <a:normAutofit fontScale="90000"/>
          </a:bodyPr>
          <a:lstStyle/>
          <a:p>
            <a:pPr algn="ctr" rtl="0"/>
            <a:r>
              <a:rPr lang="it-IT" sz="3600" b="1" dirty="0">
                <a:solidFill>
                  <a:srgbClr val="FF0000"/>
                </a:solidFill>
              </a:rPr>
              <a:t>P</a:t>
            </a:r>
            <a:r>
              <a:rPr lang="it" sz="3600" b="1" dirty="0">
                <a:solidFill>
                  <a:srgbClr val="FF0000"/>
                </a:solidFill>
              </a:rPr>
              <a:t>ROGETTO CLIL: </a:t>
            </a:r>
            <a:br>
              <a:rPr lang="it" b="1" dirty="0">
                <a:solidFill>
                  <a:srgbClr val="FF0000"/>
                </a:solidFill>
              </a:rPr>
            </a:br>
            <a:r>
              <a:rPr lang="it-IT" sz="2700" dirty="0">
                <a:solidFill>
                  <a:srgbClr val="FF0000"/>
                </a:solidFill>
                <a:latin typeface="Arial" panose="020B0604020202020204" pitchFamily="34" charset="0"/>
              </a:rPr>
              <a:t>D</a:t>
            </a:r>
            <a:r>
              <a:rPr lang="it-IT" sz="2700" b="0" i="0" dirty="0">
                <a:solidFill>
                  <a:srgbClr val="FF0000"/>
                </a:solidFill>
                <a:effectLst/>
                <a:latin typeface="Arial" panose="020B0604020202020204" pitchFamily="34" charset="0"/>
              </a:rPr>
              <a:t>onna e scienza, il difficile e ostacolato percorso della donna scienziata </a:t>
            </a:r>
            <a:br>
              <a:rPr lang="it" sz="2700" dirty="0"/>
            </a:br>
            <a:br>
              <a:rPr lang="it" sz="2700" dirty="0"/>
            </a:br>
            <a:r>
              <a:rPr lang="it" sz="1800" b="1" i="1" dirty="0"/>
              <a:t>Referenti: prof.ssa Mordini Esterina (italiano) e prof.ssa Di Domenico Daniela (lingua inglese</a:t>
            </a:r>
            <a:r>
              <a:rPr lang="it" sz="1800" i="1" dirty="0"/>
              <a:t>)</a:t>
            </a:r>
          </a:p>
        </p:txBody>
      </p:sp>
      <p:graphicFrame>
        <p:nvGraphicFramePr>
          <p:cNvPr id="5" name="Segnaposto contenuto 2">
            <a:extLst>
              <a:ext uri="{FF2B5EF4-FFF2-40B4-BE49-F238E27FC236}">
                <a16:creationId xmlns:a16="http://schemas.microsoft.com/office/drawing/2014/main" id="{91DB1382-7276-49FA-9632-38D558F457E3}"/>
              </a:ext>
            </a:extLst>
          </p:cNvPr>
          <p:cNvGraphicFramePr>
            <a:graphicFrameLocks noGrp="1"/>
          </p:cNvGraphicFramePr>
          <p:nvPr>
            <p:ph idx="1"/>
            <p:extLst>
              <p:ext uri="{D42A27DB-BD31-4B8C-83A1-F6EECF244321}">
                <p14:modId xmlns:p14="http://schemas.microsoft.com/office/powerpoint/2010/main" val="3700121118"/>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243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62EA38-AD0C-4B87-B640-545856473A6B}"/>
              </a:ext>
            </a:extLst>
          </p:cNvPr>
          <p:cNvSpPr>
            <a:spLocks noGrp="1"/>
          </p:cNvSpPr>
          <p:nvPr>
            <p:ph type="title"/>
          </p:nvPr>
        </p:nvSpPr>
        <p:spPr>
          <a:solidFill>
            <a:srgbClr val="FFFF00"/>
          </a:solidFill>
        </p:spPr>
        <p:txBody>
          <a:bodyPr/>
          <a:lstStyle/>
          <a:p>
            <a:r>
              <a:rPr lang="it-IT" sz="8000" dirty="0"/>
              <a:t>C l i l </a:t>
            </a:r>
          </a:p>
        </p:txBody>
      </p:sp>
      <p:sp>
        <p:nvSpPr>
          <p:cNvPr id="3" name="Segnaposto contenuto 2">
            <a:extLst>
              <a:ext uri="{FF2B5EF4-FFF2-40B4-BE49-F238E27FC236}">
                <a16:creationId xmlns:a16="http://schemas.microsoft.com/office/drawing/2014/main" id="{7453B5B0-C9AA-4F88-90DA-EF77CC1C94E5}"/>
              </a:ext>
            </a:extLst>
          </p:cNvPr>
          <p:cNvSpPr>
            <a:spLocks noGrp="1"/>
          </p:cNvSpPr>
          <p:nvPr>
            <p:ph idx="1"/>
          </p:nvPr>
        </p:nvSpPr>
        <p:spPr>
          <a:xfrm>
            <a:off x="371061" y="0"/>
            <a:ext cx="7779025" cy="6858000"/>
          </a:xfrm>
          <a:solidFill>
            <a:srgbClr val="FFFFCC"/>
          </a:solidFill>
        </p:spPr>
        <p:txBody>
          <a:bodyPr/>
          <a:lstStyle/>
          <a:p>
            <a:pPr marL="0" indent="0">
              <a:buNone/>
            </a:pPr>
            <a:endParaRPr lang="it-IT" dirty="0"/>
          </a:p>
          <a:p>
            <a:pPr marL="0" indent="0">
              <a:buNone/>
            </a:pPr>
            <a:endParaRPr lang="it-IT" dirty="0"/>
          </a:p>
          <a:p>
            <a:pPr marL="0" indent="0">
              <a:buNone/>
            </a:pPr>
            <a:r>
              <a:rPr lang="it-IT" sz="2800" dirty="0"/>
              <a:t>Obiettivo formativo: assumere la prospettiva di genere per diventare consapevoli delle radici culturali, sociali,</a:t>
            </a:r>
          </a:p>
          <a:p>
            <a:pPr marL="0" indent="0">
              <a:buNone/>
            </a:pPr>
            <a:r>
              <a:rPr lang="it-IT" sz="2800" dirty="0"/>
              <a:t>politiche ed economiche che stanno alla base di discriminazioni, violenze e disuguaglianze di genere e per dar vita a  una società più equa e rispettosa delle differenze</a:t>
            </a:r>
          </a:p>
        </p:txBody>
      </p:sp>
      <p:sp>
        <p:nvSpPr>
          <p:cNvPr id="4" name="Segnaposto testo 3">
            <a:extLst>
              <a:ext uri="{FF2B5EF4-FFF2-40B4-BE49-F238E27FC236}">
                <a16:creationId xmlns:a16="http://schemas.microsoft.com/office/drawing/2014/main" id="{59A990D9-3054-440C-B08B-378861C3575A}"/>
              </a:ext>
            </a:extLst>
          </p:cNvPr>
          <p:cNvSpPr>
            <a:spLocks noGrp="1"/>
          </p:cNvSpPr>
          <p:nvPr>
            <p:ph type="body" sz="half" idx="2"/>
          </p:nvPr>
        </p:nvSpPr>
        <p:spPr>
          <a:xfrm>
            <a:off x="8309113" y="2336800"/>
            <a:ext cx="3511825" cy="4236278"/>
          </a:xfrm>
          <a:solidFill>
            <a:schemeClr val="accent4">
              <a:lumMod val="40000"/>
              <a:lumOff val="60000"/>
            </a:schemeClr>
          </a:solidFill>
        </p:spPr>
        <p:txBody>
          <a:bodyPr>
            <a:normAutofit/>
          </a:bodyPr>
          <a:lstStyle/>
          <a:p>
            <a:r>
              <a:rPr lang="it-IT" sz="1600" dirty="0"/>
              <a:t>La trattazione di degli  argomenti, avverrà in lingua italiana e inglese. Il lavoro didattico si avvarrà di supporti multimediali che facilitino la comprensione e l’ascolto con la pronuncia corretta. Questo per consentire una preparazione adeguata degli studenti per lo svolgimento della prova d’esame che potrebbe coinvolgere anche la  lingua inglese.</a:t>
            </a:r>
          </a:p>
        </p:txBody>
      </p:sp>
    </p:spTree>
    <p:extLst>
      <p:ext uri="{BB962C8B-B14F-4D97-AF65-F5344CB8AC3E}">
        <p14:creationId xmlns:p14="http://schemas.microsoft.com/office/powerpoint/2010/main" val="3888465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6E370D-196D-4AC2-B2F3-69006B2A8C46}"/>
              </a:ext>
            </a:extLst>
          </p:cNvPr>
          <p:cNvSpPr>
            <a:spLocks noGrp="1"/>
          </p:cNvSpPr>
          <p:nvPr>
            <p:ph type="title"/>
          </p:nvPr>
        </p:nvSpPr>
        <p:spPr>
          <a:solidFill>
            <a:srgbClr val="FFFF00"/>
          </a:solidFill>
        </p:spPr>
        <p:txBody>
          <a:bodyPr/>
          <a:lstStyle/>
          <a:p>
            <a:r>
              <a:rPr lang="it-IT" dirty="0"/>
              <a:t>OBIETTIVI: PROGETTO CLIL, FINALITA’ E METODOLOGIE</a:t>
            </a:r>
          </a:p>
        </p:txBody>
      </p:sp>
      <p:graphicFrame>
        <p:nvGraphicFramePr>
          <p:cNvPr id="5" name="Segnaposto contenuto 4">
            <a:extLst>
              <a:ext uri="{FF2B5EF4-FFF2-40B4-BE49-F238E27FC236}">
                <a16:creationId xmlns:a16="http://schemas.microsoft.com/office/drawing/2014/main" id="{E4D07AB8-309A-4054-97C4-D5001D6E86EB}"/>
              </a:ext>
            </a:extLst>
          </p:cNvPr>
          <p:cNvGraphicFramePr>
            <a:graphicFrameLocks noGrp="1"/>
          </p:cNvGraphicFramePr>
          <p:nvPr>
            <p:ph idx="1"/>
            <p:extLst>
              <p:ext uri="{D42A27DB-BD31-4B8C-83A1-F6EECF244321}">
                <p14:modId xmlns:p14="http://schemas.microsoft.com/office/powerpoint/2010/main" val="22279963"/>
              </p:ext>
            </p:extLst>
          </p:nvPr>
        </p:nvGraphicFramePr>
        <p:xfrm>
          <a:off x="371061" y="2146852"/>
          <a:ext cx="11476382" cy="4373218"/>
        </p:xfrm>
        <a:graphic>
          <a:graphicData uri="http://schemas.openxmlformats.org/drawingml/2006/table">
            <a:tbl>
              <a:tblPr firstRow="1" firstCol="1" bandRow="1">
                <a:tableStyleId>{5C22544A-7EE6-4342-B048-85BDC9FD1C3A}</a:tableStyleId>
              </a:tblPr>
              <a:tblGrid>
                <a:gridCol w="11476382">
                  <a:extLst>
                    <a:ext uri="{9D8B030D-6E8A-4147-A177-3AD203B41FA5}">
                      <a16:colId xmlns:a16="http://schemas.microsoft.com/office/drawing/2014/main" val="1446890289"/>
                    </a:ext>
                  </a:extLst>
                </a:gridCol>
              </a:tblGrid>
              <a:tr h="971826">
                <a:tc>
                  <a:txBody>
                    <a:bodyPr/>
                    <a:lstStyle/>
                    <a:p>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6547048"/>
                  </a:ext>
                </a:extLst>
              </a:tr>
              <a:tr h="3401392">
                <a:tc>
                  <a:txBody>
                    <a:bodyPr/>
                    <a:lstStyle/>
                    <a:p>
                      <a:pPr marL="342900" lvl="0" indent="-342900" algn="just">
                        <a:buFont typeface="+mj-lt"/>
                        <a:buAutoNum type="arabicPeriod"/>
                      </a:pPr>
                      <a:r>
                        <a:rPr lang="it-IT" sz="2800" dirty="0">
                          <a:effectLst/>
                        </a:rPr>
                        <a:t>Conoscenza di biografie di donne significative del ‘900, donne che hanno contribuito alla storia dell’umanità</a:t>
                      </a:r>
                    </a:p>
                    <a:p>
                      <a:pPr marL="342900" lvl="0" indent="-342900" algn="just">
                        <a:buFont typeface="+mj-lt"/>
                        <a:buAutoNum type="arabicPeriod"/>
                      </a:pPr>
                      <a:r>
                        <a:rPr lang="it-IT" sz="2800" dirty="0">
                          <a:effectLst/>
                        </a:rPr>
                        <a:t>Competenza nell’argomentare in italiano e in lingua pensiero e azioni incisivi nella società di donne che hanno operato  in situazioni di difficoltà o discriminazioni di genere</a:t>
                      </a:r>
                    </a:p>
                    <a:p>
                      <a:pPr marL="342900" lvl="0" indent="-342900" algn="just">
                        <a:buFont typeface="+mj-lt"/>
                        <a:buAutoNum type="arabicPeriod"/>
                      </a:pPr>
                      <a:r>
                        <a:rPr lang="it-IT" sz="2800" dirty="0">
                          <a:effectLst/>
                        </a:rPr>
                        <a:t>Competenza a sostenere un discorso/</a:t>
                      </a:r>
                      <a:r>
                        <a:rPr lang="it-IT" sz="2800" dirty="0" err="1">
                          <a:effectLst/>
                        </a:rPr>
                        <a:t>debate</a:t>
                      </a:r>
                      <a:r>
                        <a:rPr lang="it-IT" sz="2800" dirty="0">
                          <a:effectLst/>
                        </a:rPr>
                        <a:t> in lingua italiana e in inglese su questioni di genere</a:t>
                      </a:r>
                      <a:endParaRPr lang="it-I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extLst>
                  <a:ext uri="{0D108BD9-81ED-4DB2-BD59-A6C34878D82A}">
                    <a16:rowId xmlns:a16="http://schemas.microsoft.com/office/drawing/2014/main" val="1678203632"/>
                  </a:ext>
                </a:extLst>
              </a:tr>
            </a:tbl>
          </a:graphicData>
        </a:graphic>
      </p:graphicFrame>
    </p:spTree>
    <p:extLst>
      <p:ext uri="{BB962C8B-B14F-4D97-AF65-F5344CB8AC3E}">
        <p14:creationId xmlns:p14="http://schemas.microsoft.com/office/powerpoint/2010/main" val="3765007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008426-4544-4EC6-B9D6-8198EA42CB77}"/>
              </a:ext>
            </a:extLst>
          </p:cNvPr>
          <p:cNvSpPr>
            <a:spLocks noGrp="1"/>
          </p:cNvSpPr>
          <p:nvPr>
            <p:ph type="title"/>
          </p:nvPr>
        </p:nvSpPr>
        <p:spPr>
          <a:solidFill>
            <a:srgbClr val="FFFF00"/>
          </a:solidFill>
        </p:spPr>
        <p:txBody>
          <a:bodyPr/>
          <a:lstStyle/>
          <a:p>
            <a:r>
              <a:rPr lang="it-IT" dirty="0"/>
              <a:t>RISORSE DIDATTICHE ED ORGANIZZATIE</a:t>
            </a:r>
          </a:p>
        </p:txBody>
      </p:sp>
      <p:graphicFrame>
        <p:nvGraphicFramePr>
          <p:cNvPr id="5" name="Segnaposto contenuto 4">
            <a:extLst>
              <a:ext uri="{FF2B5EF4-FFF2-40B4-BE49-F238E27FC236}">
                <a16:creationId xmlns:a16="http://schemas.microsoft.com/office/drawing/2014/main" id="{120D027F-B2E0-4C0D-B361-62003B49C48B}"/>
              </a:ext>
            </a:extLst>
          </p:cNvPr>
          <p:cNvGraphicFramePr>
            <a:graphicFrameLocks noGrp="1"/>
          </p:cNvGraphicFramePr>
          <p:nvPr>
            <p:ph idx="1"/>
          </p:nvPr>
        </p:nvGraphicFramePr>
        <p:xfrm>
          <a:off x="357809" y="2252870"/>
          <a:ext cx="11489634" cy="4253947"/>
        </p:xfrm>
        <a:graphic>
          <a:graphicData uri="http://schemas.openxmlformats.org/drawingml/2006/table">
            <a:tbl>
              <a:tblPr firstRow="1" firstCol="1" bandRow="1">
                <a:tableStyleId>{5C22544A-7EE6-4342-B048-85BDC9FD1C3A}</a:tableStyleId>
              </a:tblPr>
              <a:tblGrid>
                <a:gridCol w="11489634">
                  <a:extLst>
                    <a:ext uri="{9D8B030D-6E8A-4147-A177-3AD203B41FA5}">
                      <a16:colId xmlns:a16="http://schemas.microsoft.com/office/drawing/2014/main" val="1957931963"/>
                    </a:ext>
                  </a:extLst>
                </a:gridCol>
              </a:tblGrid>
              <a:tr h="1063487">
                <a:tc>
                  <a:txBody>
                    <a:bodyPr/>
                    <a:lstStyle/>
                    <a:p>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37388799"/>
                  </a:ext>
                </a:extLst>
              </a:tr>
              <a:tr h="3190460">
                <a:tc>
                  <a:txBody>
                    <a:bodyPr/>
                    <a:lstStyle/>
                    <a:p>
                      <a:r>
                        <a:rPr lang="it-IT" sz="2800" dirty="0">
                          <a:effectLst/>
                        </a:rPr>
                        <a:t>Le lezioni interattive si svolgeranno nell’aula della classe, in modalità LIM oppure nell’aula virtuale . </a:t>
                      </a:r>
                    </a:p>
                    <a:p>
                      <a:r>
                        <a:rPr lang="it-IT" sz="2800" dirty="0">
                          <a:effectLst/>
                        </a:rPr>
                        <a:t>Le 5 lezioni saranno di due ore (una di italiano e una di inglese) e si terranno per 5 venerdì da gennaio 2021.I materiali saranno predisposti dalle docenti (materiale cartaceo, digitale, video, documentari).</a:t>
                      </a:r>
                    </a:p>
                    <a:p>
                      <a:r>
                        <a:rPr lang="it-IT" sz="2800" dirty="0">
                          <a:effectLst/>
                        </a:rPr>
                        <a:t> </a:t>
                      </a:r>
                      <a:endParaRPr lang="it-I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extLst>
                  <a:ext uri="{0D108BD9-81ED-4DB2-BD59-A6C34878D82A}">
                    <a16:rowId xmlns:a16="http://schemas.microsoft.com/office/drawing/2014/main" val="2324448194"/>
                  </a:ext>
                </a:extLst>
              </a:tr>
            </a:tbl>
          </a:graphicData>
        </a:graphic>
      </p:graphicFrame>
    </p:spTree>
    <p:extLst>
      <p:ext uri="{BB962C8B-B14F-4D97-AF65-F5344CB8AC3E}">
        <p14:creationId xmlns:p14="http://schemas.microsoft.com/office/powerpoint/2010/main" val="107398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B866B9-8F4D-4855-9766-068002BCE6BC}"/>
              </a:ext>
            </a:extLst>
          </p:cNvPr>
          <p:cNvSpPr>
            <a:spLocks noGrp="1"/>
          </p:cNvSpPr>
          <p:nvPr>
            <p:ph type="title"/>
          </p:nvPr>
        </p:nvSpPr>
        <p:spPr>
          <a:xfrm>
            <a:off x="371061" y="642594"/>
            <a:ext cx="11449877" cy="1371600"/>
          </a:xfrm>
          <a:solidFill>
            <a:srgbClr val="FFFF00"/>
          </a:solidFill>
        </p:spPr>
        <p:txBody>
          <a:bodyPr>
            <a:normAutofit fontScale="90000"/>
          </a:bodyPr>
          <a:lstStyle/>
          <a:p>
            <a:br>
              <a:rPr lang="it-IT" dirty="0"/>
            </a:br>
            <a:r>
              <a:rPr kumimoji="0" lang="it-IT" altLang="it-IT" sz="4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Link sulle donne nella scienza</a:t>
            </a:r>
            <a:br>
              <a:rPr kumimoji="0" lang="it-IT" altLang="it-IT" sz="4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lang="it-IT" dirty="0"/>
          </a:p>
        </p:txBody>
      </p:sp>
      <p:sp>
        <p:nvSpPr>
          <p:cNvPr id="5" name="Rectangle 1">
            <a:extLst>
              <a:ext uri="{FF2B5EF4-FFF2-40B4-BE49-F238E27FC236}">
                <a16:creationId xmlns:a16="http://schemas.microsoft.com/office/drawing/2014/main" id="{96CCC8B3-CFE0-4715-87F0-0A3EC97B387B}"/>
              </a:ext>
            </a:extLst>
          </p:cNvPr>
          <p:cNvSpPr>
            <a:spLocks noGrp="1" noChangeArrowheads="1"/>
          </p:cNvSpPr>
          <p:nvPr>
            <p:ph idx="1"/>
          </p:nvPr>
        </p:nvSpPr>
        <p:spPr bwMode="auto">
          <a:xfrm>
            <a:off x="371061" y="1888884"/>
            <a:ext cx="11449877" cy="4278094"/>
          </a:xfrm>
          <a:prstGeom prst="rect">
            <a:avLst/>
          </a:prstGeom>
          <a:solidFill>
            <a:srgbClr val="FFC000"/>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it-IT" altLang="it-IT" sz="32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2"/>
              </a:rPr>
            </a:br>
            <a:r>
              <a:rPr kumimoji="0" lang="it-IT" altLang="it-IT" sz="32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2"/>
              </a:rPr>
              <a:t>https://www.sciencefocus.com/science/10-amazing-women-in-science-history-you-really-should-know-about/</a:t>
            </a:r>
            <a:br>
              <a:rPr kumimoji="0" lang="it-IT" altLang="it-IT" sz="32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kumimoji="0" lang="it-IT" altLang="it-IT" sz="32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it-IT" altLang="it-IT"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kumimoji="0" lang="it-IT" altLang="it-IT"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it-IT" altLang="it-IT"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kumimoji="0" lang="it-IT" altLang="it-IT"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it-IT" altLang="it-IT"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kumimoji="0" lang="it-IT" altLang="it-IT"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it-IT" altLang="it-IT" sz="1800" b="0" i="0" u="none" strike="noStrike" cap="none" normalizeH="0" baseline="0" dirty="0">
                <a:ln>
                  <a:noFill/>
                </a:ln>
                <a:solidFill>
                  <a:schemeClr val="tx1"/>
                </a:solidFill>
                <a:effectLst/>
              </a:rPr>
            </a:b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214216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ffice_41798854_TF78438558" id="{03469F01-97D1-4A1E-853B-6A26B56D87BB}" vid="{335298E4-38AB-4269-9352-375A27B59611}"/>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{7DAF93B4-ADEB-4C85-B73E-A96F2D68CBFA}tf78438558_win32</Template>
  <TotalTime>231</TotalTime>
  <Words>2651</Words>
  <Application>Microsoft Office PowerPoint</Application>
  <PresentationFormat>Widescreen</PresentationFormat>
  <Paragraphs>114</Paragraphs>
  <Slides>19</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19</vt:i4>
      </vt:variant>
    </vt:vector>
  </HeadingPairs>
  <TitlesOfParts>
    <vt:vector size="25" baseType="lpstr">
      <vt:lpstr>Arial</vt:lpstr>
      <vt:lpstr>Calibri</vt:lpstr>
      <vt:lpstr>Century Gothic</vt:lpstr>
      <vt:lpstr>Garamond</vt:lpstr>
      <vt:lpstr>Times New Roman</vt:lpstr>
      <vt:lpstr>SavonVTI</vt:lpstr>
      <vt:lpstr>.</vt:lpstr>
      <vt:lpstr>Educazione civica</vt:lpstr>
      <vt:lpstr>Presentazione standard di PowerPoint</vt:lpstr>
      <vt:lpstr>Questioni di genere: il difficile cammino verso la vera parità</vt:lpstr>
      <vt:lpstr>PROGETTO CLIL:  Donna e scienza, il difficile e ostacolato percorso della donna scienziata   Referenti: prof.ssa Mordini Esterina (italiano) e prof.ssa Di Domenico Daniela (lingua inglese)</vt:lpstr>
      <vt:lpstr>C l i l </vt:lpstr>
      <vt:lpstr>OBIETTIVI: PROGETTO CLIL, FINALITA’ E METODOLOGIE</vt:lpstr>
      <vt:lpstr>RISORSE DIDATTICHE ED ORGANIZZATIE</vt:lpstr>
      <vt:lpstr> Link sulle donne nella scienza </vt:lpstr>
      <vt:lpstr>Modalità di promozione/comunicazione degli esiti progettuali (ed eventuale prodotto finale) e valutazione finale</vt:lpstr>
      <vt:lpstr>Presentazione standard di PowerPoint</vt:lpstr>
      <vt:lpstr>Why this choice?</vt:lpstr>
      <vt:lpstr>Presentazione standard di PowerPoint</vt:lpstr>
      <vt:lpstr>Interview with Virginia Woolf  Alunna: Giorgia D’Alessandro vc </vt:lpstr>
      <vt:lpstr>.</vt:lpstr>
      <vt:lpstr>.</vt:lpstr>
      <vt:lpstr>.</vt:lpstr>
      <vt:lpstr>.</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Caterina</dc:creator>
  <cp:lastModifiedBy>Computer</cp:lastModifiedBy>
  <cp:revision>25</cp:revision>
  <dcterms:created xsi:type="dcterms:W3CDTF">2021-06-26T16:58:09Z</dcterms:created>
  <dcterms:modified xsi:type="dcterms:W3CDTF">2021-06-27T09:58:22Z</dcterms:modified>
</cp:coreProperties>
</file>